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2" r:id="rId6"/>
    <p:sldId id="328" r:id="rId7"/>
    <p:sldId id="266" r:id="rId8"/>
    <p:sldId id="264" r:id="rId9"/>
    <p:sldId id="340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341" r:id="rId18"/>
    <p:sldId id="276" r:id="rId19"/>
    <p:sldId id="277" r:id="rId20"/>
    <p:sldId id="284" r:id="rId21"/>
    <p:sldId id="278" r:id="rId22"/>
    <p:sldId id="279" r:id="rId23"/>
    <p:sldId id="280" r:id="rId24"/>
    <p:sldId id="281" r:id="rId25"/>
    <p:sldId id="282" r:id="rId26"/>
    <p:sldId id="283" r:id="rId27"/>
    <p:sldId id="342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8" r:id="rId38"/>
    <p:sldId id="294" r:id="rId39"/>
    <p:sldId id="296" r:id="rId40"/>
    <p:sldId id="295" r:id="rId41"/>
    <p:sldId id="297" r:id="rId42"/>
    <p:sldId id="299" r:id="rId43"/>
    <p:sldId id="301" r:id="rId44"/>
    <p:sldId id="305" r:id="rId45"/>
    <p:sldId id="302" r:id="rId46"/>
    <p:sldId id="304" r:id="rId47"/>
    <p:sldId id="303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29" r:id="rId56"/>
    <p:sldId id="313" r:id="rId57"/>
    <p:sldId id="326" r:id="rId58"/>
    <p:sldId id="314" r:id="rId59"/>
    <p:sldId id="315" r:id="rId60"/>
    <p:sldId id="316" r:id="rId61"/>
    <p:sldId id="317" r:id="rId62"/>
    <p:sldId id="318" r:id="rId63"/>
    <p:sldId id="319" r:id="rId64"/>
    <p:sldId id="259" r:id="rId65"/>
    <p:sldId id="320" r:id="rId66"/>
    <p:sldId id="330" r:id="rId67"/>
    <p:sldId id="327" r:id="rId68"/>
    <p:sldId id="321" r:id="rId69"/>
    <p:sldId id="322" r:id="rId70"/>
    <p:sldId id="260" r:id="rId71"/>
    <p:sldId id="324" r:id="rId72"/>
    <p:sldId id="325" r:id="rId73"/>
    <p:sldId id="331" r:id="rId74"/>
    <p:sldId id="333" r:id="rId75"/>
    <p:sldId id="343" r:id="rId7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3366"/>
    <a:srgbClr val="AEAE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917-C340-4306-870D-FA11109D6601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58E-1561-461F-8085-B2839696AB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917-C340-4306-870D-FA11109D6601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58E-1561-461F-8085-B2839696AB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917-C340-4306-870D-FA11109D6601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58E-1561-461F-8085-B2839696AB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917-C340-4306-870D-FA11109D6601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58E-1561-461F-8085-B2839696AB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917-C340-4306-870D-FA11109D6601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58E-1561-461F-8085-B2839696AB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917-C340-4306-870D-FA11109D6601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58E-1561-461F-8085-B2839696AB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917-C340-4306-870D-FA11109D6601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58E-1561-461F-8085-B2839696AB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917-C340-4306-870D-FA11109D6601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58E-1561-461F-8085-B2839696AB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917-C340-4306-870D-FA11109D6601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58E-1561-461F-8085-B2839696AB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917-C340-4306-870D-FA11109D6601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58E-1561-461F-8085-B2839696AB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917-C340-4306-870D-FA11109D6601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58E-1561-461F-8085-B2839696AB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F917-C340-4306-870D-FA11109D6601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0358E-1561-461F-8085-B2839696AB8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75.emf"/><Relationship Id="rId7" Type="http://schemas.openxmlformats.org/officeDocument/2006/relationships/image" Target="../media/image7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emf"/><Relationship Id="rId4" Type="http://schemas.openxmlformats.org/officeDocument/2006/relationships/image" Target="../media/image7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emf"/><Relationship Id="rId4" Type="http://schemas.openxmlformats.org/officeDocument/2006/relationships/image" Target="../media/image10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3" Type="http://schemas.openxmlformats.org/officeDocument/2006/relationships/image" Target="../media/image109.emf"/><Relationship Id="rId7" Type="http://schemas.openxmlformats.org/officeDocument/2006/relationships/image" Target="../media/image1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emf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image" Target="../media/image115.emf"/><Relationship Id="rId7" Type="http://schemas.openxmlformats.org/officeDocument/2006/relationships/image" Target="../media/image1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emf"/><Relationship Id="rId5" Type="http://schemas.openxmlformats.org/officeDocument/2006/relationships/image" Target="../media/image117.emf"/><Relationship Id="rId4" Type="http://schemas.openxmlformats.org/officeDocument/2006/relationships/image" Target="../media/image11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emf"/><Relationship Id="rId5" Type="http://schemas.openxmlformats.org/officeDocument/2006/relationships/image" Target="../media/image102.emf"/><Relationship Id="rId4" Type="http://schemas.openxmlformats.org/officeDocument/2006/relationships/image" Target="../media/image12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emf"/><Relationship Id="rId5" Type="http://schemas.openxmlformats.org/officeDocument/2006/relationships/image" Target="../media/image132.emf"/><Relationship Id="rId4" Type="http://schemas.openxmlformats.org/officeDocument/2006/relationships/image" Target="../media/image1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emf"/><Relationship Id="rId5" Type="http://schemas.openxmlformats.org/officeDocument/2006/relationships/image" Target="../media/image136.emf"/><Relationship Id="rId4" Type="http://schemas.openxmlformats.org/officeDocument/2006/relationships/image" Target="../media/image13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2.emf"/><Relationship Id="rId4" Type="http://schemas.openxmlformats.org/officeDocument/2006/relationships/image" Target="../media/image141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5.emf"/><Relationship Id="rId4" Type="http://schemas.openxmlformats.org/officeDocument/2006/relationships/image" Target="../media/image14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7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3" Type="http://schemas.openxmlformats.org/officeDocument/2006/relationships/image" Target="../media/image149.emf"/><Relationship Id="rId7" Type="http://schemas.openxmlformats.org/officeDocument/2006/relationships/image" Target="../media/image15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emf"/><Relationship Id="rId5" Type="http://schemas.openxmlformats.org/officeDocument/2006/relationships/image" Target="../media/image151.emf"/><Relationship Id="rId4" Type="http://schemas.openxmlformats.org/officeDocument/2006/relationships/image" Target="../media/image150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emf"/><Relationship Id="rId13" Type="http://schemas.openxmlformats.org/officeDocument/2006/relationships/image" Target="../media/image165.emf"/><Relationship Id="rId3" Type="http://schemas.openxmlformats.org/officeDocument/2006/relationships/image" Target="../media/image155.emf"/><Relationship Id="rId7" Type="http://schemas.openxmlformats.org/officeDocument/2006/relationships/image" Target="../media/image159.emf"/><Relationship Id="rId12" Type="http://schemas.openxmlformats.org/officeDocument/2006/relationships/image" Target="../media/image164.emf"/><Relationship Id="rId2" Type="http://schemas.openxmlformats.org/officeDocument/2006/relationships/image" Target="../media/image2.png"/><Relationship Id="rId16" Type="http://schemas.openxmlformats.org/officeDocument/2006/relationships/image" Target="../media/image16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emf"/><Relationship Id="rId11" Type="http://schemas.openxmlformats.org/officeDocument/2006/relationships/image" Target="../media/image163.emf"/><Relationship Id="rId5" Type="http://schemas.openxmlformats.org/officeDocument/2006/relationships/image" Target="../media/image157.emf"/><Relationship Id="rId15" Type="http://schemas.openxmlformats.org/officeDocument/2006/relationships/image" Target="../media/image167.emf"/><Relationship Id="rId10" Type="http://schemas.openxmlformats.org/officeDocument/2006/relationships/image" Target="../media/image162.emf"/><Relationship Id="rId4" Type="http://schemas.openxmlformats.org/officeDocument/2006/relationships/image" Target="../media/image156.emf"/><Relationship Id="rId9" Type="http://schemas.openxmlformats.org/officeDocument/2006/relationships/image" Target="../media/image161.emf"/><Relationship Id="rId14" Type="http://schemas.openxmlformats.org/officeDocument/2006/relationships/image" Target="../media/image16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1.emf"/><Relationship Id="rId4" Type="http://schemas.openxmlformats.org/officeDocument/2006/relationships/image" Target="../media/image17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7" Type="http://schemas.openxmlformats.org/officeDocument/2006/relationships/image" Target="../media/image17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emf"/><Relationship Id="rId5" Type="http://schemas.openxmlformats.org/officeDocument/2006/relationships/image" Target="../media/image174.emf"/><Relationship Id="rId4" Type="http://schemas.openxmlformats.org/officeDocument/2006/relationships/image" Target="../media/image17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8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0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emf"/><Relationship Id="rId3" Type="http://schemas.openxmlformats.org/officeDocument/2006/relationships/image" Target="../media/image181.emf"/><Relationship Id="rId7" Type="http://schemas.openxmlformats.org/officeDocument/2006/relationships/image" Target="../media/image18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emf"/><Relationship Id="rId5" Type="http://schemas.openxmlformats.org/officeDocument/2006/relationships/image" Target="../media/image183.emf"/><Relationship Id="rId4" Type="http://schemas.openxmlformats.org/officeDocument/2006/relationships/image" Target="../media/image182.emf"/><Relationship Id="rId9" Type="http://schemas.openxmlformats.org/officeDocument/2006/relationships/image" Target="../media/image187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emf"/><Relationship Id="rId5" Type="http://schemas.openxmlformats.org/officeDocument/2006/relationships/image" Target="../media/image190.emf"/><Relationship Id="rId4" Type="http://schemas.openxmlformats.org/officeDocument/2006/relationships/image" Target="../media/image189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7" Type="http://schemas.openxmlformats.org/officeDocument/2006/relationships/image" Target="../media/image19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.emf"/><Relationship Id="rId5" Type="http://schemas.openxmlformats.org/officeDocument/2006/relationships/image" Target="../media/image195.jpeg"/><Relationship Id="rId4" Type="http://schemas.openxmlformats.org/officeDocument/2006/relationships/image" Target="../media/image19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emf"/><Relationship Id="rId7" Type="http://schemas.openxmlformats.org/officeDocument/2006/relationships/image" Target="../media/image20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3.1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70" cy="691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3071810"/>
            <a:ext cx="9144000" cy="571504"/>
          </a:xfrm>
        </p:spPr>
        <p:txBody>
          <a:bodyPr>
            <a:noAutofit/>
          </a:bodyPr>
          <a:lstStyle/>
          <a:p>
            <a:r>
              <a:rPr lang="tr-TR" sz="3600" i="1" dirty="0" smtClean="0">
                <a:solidFill>
                  <a:schemeClr val="bg1">
                    <a:lumMod val="85000"/>
                  </a:schemeClr>
                </a:solidFill>
              </a:rPr>
              <a:t>MOPA Yeni Sistem Tanıtımı</a:t>
            </a:r>
            <a:endParaRPr lang="tr-TR" sz="36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4.1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Normal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11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2105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923" y="4400729"/>
            <a:ext cx="22383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Metin kutusu"/>
          <p:cNvSpPr txBox="1"/>
          <p:nvPr/>
        </p:nvSpPr>
        <p:spPr>
          <a:xfrm>
            <a:off x="2571736" y="1785926"/>
            <a:ext cx="65722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 … 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72cm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15, 30, 35, 40, 45, 50, 60, 70, 80, 90 ve 100cm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785926"/>
            <a:ext cx="2428892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142844" y="4143380"/>
            <a:ext cx="2428892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2571736" y="4143380"/>
            <a:ext cx="65722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 … 060B)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50, 60, 80 ve 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4.13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571736" y="1714488"/>
            <a:ext cx="235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 … 072A)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33cm derinlik,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72cm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50, 60, 80 ve 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714488"/>
            <a:ext cx="2428892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142844" y="4071942"/>
            <a:ext cx="2428892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2571736" y="4071942"/>
            <a:ext cx="235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 … 060A)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33cm derinlik,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50, 60, 80 ve 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Picture 65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1800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5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329291"/>
            <a:ext cx="17907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etin kutusu"/>
          <p:cNvSpPr txBox="1"/>
          <p:nvPr/>
        </p:nvSpPr>
        <p:spPr>
          <a:xfrm>
            <a:off x="7072330" y="1714488"/>
            <a:ext cx="2071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 … 072A-C)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33cm derinlik,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72cm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50, 60, 80 ve 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</a:t>
            </a:r>
            <a:r>
              <a:rPr lang="tr-T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4643438" y="1714488"/>
            <a:ext cx="2428892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Dikdörtgen"/>
          <p:cNvSpPr/>
          <p:nvPr/>
        </p:nvSpPr>
        <p:spPr>
          <a:xfrm>
            <a:off x="4643438" y="4071942"/>
            <a:ext cx="2428892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Metin kutusu"/>
          <p:cNvSpPr txBox="1"/>
          <p:nvPr/>
        </p:nvSpPr>
        <p:spPr>
          <a:xfrm>
            <a:off x="7072330" y="4071942"/>
            <a:ext cx="2071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 … 060A-C)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33cm derinlik,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50, 60, 80 ve 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</a:t>
            </a:r>
            <a:r>
              <a:rPr lang="tr-T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Picture 650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909763"/>
            <a:ext cx="18002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50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367229"/>
            <a:ext cx="17907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4.7 – 4.8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Çekmeceli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214546" y="1500174"/>
            <a:ext cx="20717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(YC1 … 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18+54cm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 ve 60cm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00174"/>
            <a:ext cx="2071702" cy="171451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Picture 667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19240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Dikdörtgen"/>
          <p:cNvSpPr/>
          <p:nvPr/>
        </p:nvSpPr>
        <p:spPr>
          <a:xfrm>
            <a:off x="142844" y="3296173"/>
            <a:ext cx="2071702" cy="171451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6" name="Picture 667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71612"/>
            <a:ext cx="16287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Dikdörtgen"/>
          <p:cNvSpPr/>
          <p:nvPr/>
        </p:nvSpPr>
        <p:spPr>
          <a:xfrm>
            <a:off x="4500562" y="1500174"/>
            <a:ext cx="2071702" cy="171451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8" name="Picture 667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357563"/>
            <a:ext cx="167124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Dikdörtgen"/>
          <p:cNvSpPr/>
          <p:nvPr/>
        </p:nvSpPr>
        <p:spPr>
          <a:xfrm>
            <a:off x="4500562" y="3292264"/>
            <a:ext cx="2071702" cy="171451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Picture 667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8700" y="3363702"/>
            <a:ext cx="16192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Metin kutusu"/>
          <p:cNvSpPr txBox="1"/>
          <p:nvPr/>
        </p:nvSpPr>
        <p:spPr>
          <a:xfrm>
            <a:off x="6572264" y="1500174"/>
            <a:ext cx="2071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(YC2 … 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36+36cm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60, 80, 90 ve 120cm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31 Metin kutusu"/>
          <p:cNvSpPr txBox="1"/>
          <p:nvPr/>
        </p:nvSpPr>
        <p:spPr>
          <a:xfrm>
            <a:off x="2214546" y="3286124"/>
            <a:ext cx="20717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(YC3 … 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18+18+36cm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60, 80, 90 ve 120cm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plastik kaşıklık,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32 Metin kutusu"/>
          <p:cNvSpPr txBox="1"/>
          <p:nvPr/>
        </p:nvSpPr>
        <p:spPr>
          <a:xfrm>
            <a:off x="6565482" y="3286124"/>
            <a:ext cx="23642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(YC4 … 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18+18+18+18cm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 ve 60cm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plastik kaşıklık,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33 Dikdörtgen"/>
          <p:cNvSpPr/>
          <p:nvPr/>
        </p:nvSpPr>
        <p:spPr>
          <a:xfrm>
            <a:off x="142844" y="5104876"/>
            <a:ext cx="2071702" cy="1324520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5" name="Picture 2159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32" y="5143512"/>
            <a:ext cx="1676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Metin kutusu"/>
          <p:cNvSpPr txBox="1"/>
          <p:nvPr/>
        </p:nvSpPr>
        <p:spPr>
          <a:xfrm>
            <a:off x="2214546" y="5104563"/>
            <a:ext cx="2071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(YC1 … 036B)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90 ve 120cm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4.8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İç Çekmeceli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214546" y="1714488"/>
            <a:ext cx="2071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(YCI1 … 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18+54cm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90 ve 120cm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714488"/>
            <a:ext cx="2071702" cy="171451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142844" y="4075851"/>
            <a:ext cx="2071702" cy="171451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Metin kutusu"/>
          <p:cNvSpPr txBox="1"/>
          <p:nvPr/>
        </p:nvSpPr>
        <p:spPr>
          <a:xfrm>
            <a:off x="2214546" y="4075851"/>
            <a:ext cx="27146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(YCI2 … 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36+36cm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60, 80, 90 ve 120cm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Picture 667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1600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67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0"/>
            <a:ext cx="1628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4.8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Camlı Çekmeceli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214546" y="1714488"/>
            <a:ext cx="2786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(YC2 … 072B-CC)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36+36cm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60, 80, 90 ve 120cm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714488"/>
            <a:ext cx="2071702" cy="171451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142844" y="4075851"/>
            <a:ext cx="2071702" cy="171451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Metin kutusu"/>
          <p:cNvSpPr txBox="1"/>
          <p:nvPr/>
        </p:nvSpPr>
        <p:spPr>
          <a:xfrm>
            <a:off x="2214546" y="4075851"/>
            <a:ext cx="285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(YC1 … 036B-CC)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90 ve 120cm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Picture 215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6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16859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Köşe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</p:txBody>
      </p:sp>
      <p:sp>
        <p:nvSpPr>
          <p:cNvPr id="23" name="22 Metin kutusu"/>
          <p:cNvSpPr txBox="1"/>
          <p:nvPr/>
        </p:nvSpPr>
        <p:spPr>
          <a:xfrm>
            <a:off x="0" y="233873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Kör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Köşe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</p:txBody>
      </p:sp>
      <p:sp>
        <p:nvSpPr>
          <p:cNvPr id="24" name="23 Metin kutusu"/>
          <p:cNvSpPr txBox="1"/>
          <p:nvPr/>
        </p:nvSpPr>
        <p:spPr>
          <a:xfrm>
            <a:off x="0" y="269436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 Katlanır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Köşe (dik köşe)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0" y="305610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iagonal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Köşe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4.9 - 4.10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Kör Köşe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214546" y="1500174"/>
            <a:ext cx="371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(YN … 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95, 100, 105, 110, 115 ve 125cm toplam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80, 90,100 ve 110cm iç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30, 35, 40, 45, 50 ve 60cm kapak genişliği,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00174"/>
            <a:ext cx="2071702" cy="171451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" name="Picture 168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1785950" cy="161938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5" name="14 Dikdörtgen"/>
          <p:cNvSpPr/>
          <p:nvPr/>
        </p:nvSpPr>
        <p:spPr>
          <a:xfrm>
            <a:off x="142844" y="3357562"/>
            <a:ext cx="2071702" cy="207170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Picture 168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1495425" cy="19240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9" name="18 Dikdörtgen"/>
          <p:cNvSpPr/>
          <p:nvPr/>
        </p:nvSpPr>
        <p:spPr>
          <a:xfrm>
            <a:off x="3106987" y="3357562"/>
            <a:ext cx="2071702" cy="207170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Picture 168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6486" y="3571876"/>
            <a:ext cx="1543050" cy="15621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24" name="23 Dikdörtgen"/>
          <p:cNvSpPr/>
          <p:nvPr/>
        </p:nvSpPr>
        <p:spPr>
          <a:xfrm>
            <a:off x="6072198" y="3357562"/>
            <a:ext cx="2071702" cy="207170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5" name="Picture 168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3555" y="3571876"/>
            <a:ext cx="1533525" cy="17240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26" name="25 Metin kutusu"/>
          <p:cNvSpPr txBox="1"/>
          <p:nvPr/>
        </p:nvSpPr>
        <p:spPr>
          <a:xfrm>
            <a:off x="142844" y="5429264"/>
            <a:ext cx="29289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Magic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Corner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Sepetli; 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(YNSMC … 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110 ve 115cm toplam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 ve 100cm iç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 ve 50cm kapak genişliği,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3106986" y="5429264"/>
            <a:ext cx="2893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½ D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ner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Sepetli; 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(YNSDS … 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110 ve 115cm toplam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 ve 100cm iç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 ve 50cm kapak genişliği,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6072196" y="5429264"/>
            <a:ext cx="3071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Fasulye Sepetli;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(YNSFA … 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110 ve 115cm toplam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 ve 100cm iç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 ve 50cm kapak genişliği,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58 Dikdörtgen"/>
          <p:cNvSpPr/>
          <p:nvPr/>
        </p:nvSpPr>
        <p:spPr>
          <a:xfrm>
            <a:off x="2214546" y="1619238"/>
            <a:ext cx="4572000" cy="3238500"/>
          </a:xfrm>
          <a:prstGeom prst="rect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1100"/>
          </a:p>
        </p:txBody>
      </p:sp>
      <p:sp>
        <p:nvSpPr>
          <p:cNvPr id="30" name="59 Dikdörtgen"/>
          <p:cNvSpPr/>
          <p:nvPr/>
        </p:nvSpPr>
        <p:spPr>
          <a:xfrm>
            <a:off x="2214547" y="4857737"/>
            <a:ext cx="4572000" cy="1133476"/>
          </a:xfrm>
          <a:prstGeom prst="rect">
            <a:avLst/>
          </a:prstGeom>
          <a:solidFill>
            <a:srgbClr val="C0C0C0"/>
          </a:solidFill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YN095072B (A 95 I B 80 I C 15 I D 30)</a:t>
            </a:r>
            <a:endParaRPr lang="tr-TR" sz="1000"/>
          </a:p>
          <a:p>
            <a:pPr algn="ctr"/>
            <a:r>
              <a:rPr lang="tr-TR" sz="10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YN100072B (A 100 I B 90 I C 10 I D 35)</a:t>
            </a:r>
            <a:endParaRPr lang="tr-TR" sz="1000"/>
          </a:p>
          <a:p>
            <a:pPr algn="ctr"/>
            <a:r>
              <a:rPr lang="tr-TR" sz="10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YN105072B (A 105 I B 90 I C 15 I D 40)</a:t>
            </a:r>
            <a:endParaRPr lang="tr-TR" sz="1000"/>
          </a:p>
          <a:p>
            <a:pPr algn="ctr"/>
            <a:r>
              <a:rPr lang="tr-TR" sz="10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YN110072B (A 110 I B 100 I C 10 I D 45)</a:t>
            </a:r>
            <a:endParaRPr lang="tr-TR" sz="1000"/>
          </a:p>
          <a:p>
            <a:pPr algn="ctr"/>
            <a:r>
              <a:rPr lang="tr-TR" sz="10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YN115072B (A 115 I B 100 I C 15 I D 50)</a:t>
            </a:r>
            <a:endParaRPr lang="tr-TR" sz="1000"/>
          </a:p>
          <a:p>
            <a:pPr algn="ctr"/>
            <a:r>
              <a:rPr lang="tr-TR" sz="10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YN125072B (A 125 I B 110 I C 15 I D 60)</a:t>
            </a:r>
            <a:endParaRPr lang="tr-TR" sz="1000"/>
          </a:p>
        </p:txBody>
      </p:sp>
      <p:pic>
        <p:nvPicPr>
          <p:cNvPr id="31" name="Picture 346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8871" y="1714488"/>
            <a:ext cx="3781425" cy="29813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33" name="Picture 927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29787650"/>
            <a:ext cx="1181100" cy="4857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35" name="Picture 927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29787650"/>
            <a:ext cx="1181100" cy="4857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4.10 – 4.11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Katlanır Köşe (dik köşe)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214546" y="1500174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(YKK090072E)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90x90cm,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32cm kapak genişliği,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00174"/>
            <a:ext cx="2071702" cy="171451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142844" y="3357562"/>
            <a:ext cx="2071702" cy="207170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Dikdörtgen"/>
          <p:cNvSpPr/>
          <p:nvPr/>
        </p:nvSpPr>
        <p:spPr>
          <a:xfrm>
            <a:off x="3106987" y="3357562"/>
            <a:ext cx="2071702" cy="207170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Metin kutusu"/>
          <p:cNvSpPr txBox="1"/>
          <p:nvPr/>
        </p:nvSpPr>
        <p:spPr>
          <a:xfrm>
            <a:off x="142844" y="5429264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Döner Sepetli; 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(YKKDS090072E)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90x90cm,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32cm kapak genişliği,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3106986" y="5429264"/>
            <a:ext cx="28937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Kapakla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ner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Sepetli; 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(YKKDK090072E)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90x90cm,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32cm kapak genişliği,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Picture 224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1733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99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1819275" cy="16859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31" name="Picture 224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0821" y="3643314"/>
            <a:ext cx="179218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4.11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Diagonal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Köşe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214546" y="1500174"/>
            <a:ext cx="371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(YKD090072E)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90x90cm,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45cm kapak genişliği,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00174"/>
            <a:ext cx="2071702" cy="171451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142844" y="3357562"/>
            <a:ext cx="2071702" cy="185738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Metin kutusu"/>
          <p:cNvSpPr txBox="1"/>
          <p:nvPr/>
        </p:nvSpPr>
        <p:spPr>
          <a:xfrm>
            <a:off x="142844" y="5214950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Döner Sepetli; 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(YKDDS090072E)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90x90cm,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45cm kapak genişliği,</a:t>
            </a:r>
          </a:p>
        </p:txBody>
      </p:sp>
      <p:pic>
        <p:nvPicPr>
          <p:cNvPr id="20" name="Picture 22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17716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0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1785950" cy="171491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en-US" sz="2400" u="sng" dirty="0" smtClean="0">
                <a:solidFill>
                  <a:srgbClr val="003366"/>
                </a:solidFill>
              </a:rPr>
              <a:t>S</a:t>
            </a:r>
            <a:r>
              <a:rPr lang="tr-TR" sz="2400" u="sng" dirty="0" smtClean="0">
                <a:solidFill>
                  <a:srgbClr val="003366"/>
                </a:solidFill>
              </a:rPr>
              <a:t>istem&amp;Teknik Detaylar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Gövde Detayları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3.2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4103713" cy="526617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8" name="27 Dikdörtgen"/>
          <p:cNvSpPr/>
          <p:nvPr/>
        </p:nvSpPr>
        <p:spPr>
          <a:xfrm>
            <a:off x="4786314" y="1142984"/>
            <a:ext cx="928694" cy="928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165 Metin kutusu"/>
          <p:cNvSpPr txBox="1"/>
          <p:nvPr/>
        </p:nvSpPr>
        <p:spPr>
          <a:xfrm>
            <a:off x="4786314" y="2071678"/>
            <a:ext cx="1276350" cy="38099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rIns="3600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900" i="1" dirty="0"/>
              <a:t>Özel gövde rengi, FANTASIA</a:t>
            </a:r>
          </a:p>
        </p:txBody>
      </p:sp>
      <p:sp>
        <p:nvSpPr>
          <p:cNvPr id="31" name="30 Metin kutusu"/>
          <p:cNvSpPr txBox="1"/>
          <p:nvPr/>
        </p:nvSpPr>
        <p:spPr>
          <a:xfrm>
            <a:off x="0" y="2071678"/>
            <a:ext cx="4714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Arkalık, 5mm MDF üzeri özel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FANTASIA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melamin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kaplama</a:t>
            </a:r>
          </a:p>
          <a:p>
            <a:pPr>
              <a:buFont typeface="Arial" pitchFamily="34" charset="0"/>
              <a:buChar char="•"/>
            </a:pP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4714876" y="1071546"/>
            <a:ext cx="4357718" cy="5357850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32 Metin kutusu"/>
          <p:cNvSpPr txBox="1"/>
          <p:nvPr/>
        </p:nvSpPr>
        <p:spPr>
          <a:xfrm>
            <a:off x="0" y="2071678"/>
            <a:ext cx="47148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Üst ve arka kayıtlar, FANTASIA özel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melamin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kaplama 18mm yonga levha 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Sabit ve seyyar raflar, FANTASIA özel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melamin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kaplama 18mm yonga levha </a:t>
            </a:r>
          </a:p>
          <a:p>
            <a:endParaRPr lang="tr-T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33 Metin kutusu"/>
          <p:cNvSpPr txBox="1"/>
          <p:nvPr/>
        </p:nvSpPr>
        <p:spPr>
          <a:xfrm>
            <a:off x="0" y="2071678"/>
            <a:ext cx="4714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Köşe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ölçüleri 65x65 köşeleme sistemine göre belirlenmiştir;</a:t>
            </a:r>
          </a:p>
        </p:txBody>
      </p:sp>
      <p:pic>
        <p:nvPicPr>
          <p:cNvPr id="14" name="Picture 1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71612"/>
            <a:ext cx="2300291" cy="488153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5" name="Picture 1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714488"/>
            <a:ext cx="2829228" cy="472317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4.2 – 4.3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Evye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ı</a:t>
            </a:r>
          </a:p>
        </p:txBody>
      </p:sp>
      <p:sp>
        <p:nvSpPr>
          <p:cNvPr id="21" name="20 Metin kutusu"/>
          <p:cNvSpPr txBox="1"/>
          <p:nvPr/>
        </p:nvSpPr>
        <p:spPr>
          <a:xfrm>
            <a:off x="2214546" y="1428736"/>
            <a:ext cx="2286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(YE … 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50, 60, 70, 80, 90 ve 100cm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428736"/>
            <a:ext cx="2071702" cy="164307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Picture 213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86070"/>
            <a:ext cx="1904377" cy="152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etin kutusu"/>
          <p:cNvSpPr txBox="1"/>
          <p:nvPr/>
        </p:nvSpPr>
        <p:spPr>
          <a:xfrm>
            <a:off x="6545385" y="1428736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(YEC2 … 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 ve 120cm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4473683" y="1428736"/>
            <a:ext cx="2071702" cy="164307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Picture 213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428736"/>
            <a:ext cx="1646322" cy="157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Metin kutusu"/>
          <p:cNvSpPr txBox="1"/>
          <p:nvPr/>
        </p:nvSpPr>
        <p:spPr>
          <a:xfrm>
            <a:off x="2214546" y="3143248"/>
            <a:ext cx="2286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(YEKK09072E)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90x90cm,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32cm kapak genişliği,</a:t>
            </a:r>
          </a:p>
          <a:p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Demonte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142844" y="3143248"/>
            <a:ext cx="2071702" cy="171451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33 Metin kutusu"/>
          <p:cNvSpPr txBox="1"/>
          <p:nvPr/>
        </p:nvSpPr>
        <p:spPr>
          <a:xfrm>
            <a:off x="6545385" y="3143248"/>
            <a:ext cx="235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(YEKD09072E)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90x90cm,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45cm kapak genişliği,</a:t>
            </a:r>
          </a:p>
          <a:p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Demonte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34 Dikdörtgen"/>
          <p:cNvSpPr/>
          <p:nvPr/>
        </p:nvSpPr>
        <p:spPr>
          <a:xfrm>
            <a:off x="4473683" y="3143248"/>
            <a:ext cx="2071702" cy="171451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7" name="Picture 224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200387"/>
            <a:ext cx="1762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24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214686"/>
            <a:ext cx="1790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38 Metin kutusu"/>
          <p:cNvSpPr txBox="1"/>
          <p:nvPr/>
        </p:nvSpPr>
        <p:spPr>
          <a:xfrm>
            <a:off x="2214546" y="4929198"/>
            <a:ext cx="30718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(YEN … 72E)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 ve 125cm toplam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 ve 110cm iç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 ve 60cm kapak genişliği,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39 Dikdörtgen"/>
          <p:cNvSpPr/>
          <p:nvPr/>
        </p:nvSpPr>
        <p:spPr>
          <a:xfrm>
            <a:off x="142844" y="4929198"/>
            <a:ext cx="2071702" cy="157163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2" name="Picture 1667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976809"/>
            <a:ext cx="1500198" cy="15001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4.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</a:t>
            </a: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Ocak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ı</a:t>
            </a:r>
          </a:p>
        </p:txBody>
      </p:sp>
      <p:sp>
        <p:nvSpPr>
          <p:cNvPr id="21" name="20 Metin kutusu"/>
          <p:cNvSpPr txBox="1"/>
          <p:nvPr/>
        </p:nvSpPr>
        <p:spPr>
          <a:xfrm>
            <a:off x="2285984" y="1714488"/>
            <a:ext cx="3643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(YP … 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Ocak profilli,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50, 60, 70, 80, 90 ve 100cm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714488"/>
            <a:ext cx="2143140" cy="171451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142844" y="3500438"/>
            <a:ext cx="2143140" cy="171451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Metin kutusu"/>
          <p:cNvSpPr txBox="1"/>
          <p:nvPr/>
        </p:nvSpPr>
        <p:spPr>
          <a:xfrm>
            <a:off x="142844" y="5214950"/>
            <a:ext cx="3500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(YKDP100072F)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Ocak profilli,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100x100cm,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Picture 214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2000264" cy="159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3643314"/>
            <a:ext cx="2000264" cy="1548591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27" name="26 Sağ Ok"/>
          <p:cNvSpPr/>
          <p:nvPr/>
        </p:nvSpPr>
        <p:spPr>
          <a:xfrm>
            <a:off x="2428860" y="4143380"/>
            <a:ext cx="857257" cy="500066"/>
          </a:xfrm>
          <a:prstGeom prst="rightArrow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Dikdörtgen"/>
          <p:cNvSpPr/>
          <p:nvPr/>
        </p:nvSpPr>
        <p:spPr>
          <a:xfrm>
            <a:off x="3408557" y="3000372"/>
            <a:ext cx="4286281" cy="342902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9" name="Picture 694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214686"/>
            <a:ext cx="3104729" cy="311091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4.4 - 4.5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Çekmeceli Ocak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ı</a:t>
            </a:r>
          </a:p>
        </p:txBody>
      </p:sp>
      <p:sp>
        <p:nvSpPr>
          <p:cNvPr id="21" name="20 Metin kutusu"/>
          <p:cNvSpPr txBox="1"/>
          <p:nvPr/>
        </p:nvSpPr>
        <p:spPr>
          <a:xfrm>
            <a:off x="2214546" y="1500174"/>
            <a:ext cx="22145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(YCP1060072B)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18+54cm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00174"/>
            <a:ext cx="2071702" cy="157163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142844" y="3153297"/>
            <a:ext cx="2071702" cy="1633025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Dikdörtgen"/>
          <p:cNvSpPr/>
          <p:nvPr/>
        </p:nvSpPr>
        <p:spPr>
          <a:xfrm>
            <a:off x="4500562" y="1500174"/>
            <a:ext cx="2071702" cy="157163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28 Dikdörtgen"/>
          <p:cNvSpPr/>
          <p:nvPr/>
        </p:nvSpPr>
        <p:spPr>
          <a:xfrm>
            <a:off x="4500562" y="3149388"/>
            <a:ext cx="2071702" cy="1633025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Metin kutusu"/>
          <p:cNvSpPr txBox="1"/>
          <p:nvPr/>
        </p:nvSpPr>
        <p:spPr>
          <a:xfrm>
            <a:off x="6572264" y="1500174"/>
            <a:ext cx="24356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(YCP2 … 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36+36cm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80, 90 ve 120cm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31 Metin kutusu"/>
          <p:cNvSpPr txBox="1"/>
          <p:nvPr/>
        </p:nvSpPr>
        <p:spPr>
          <a:xfrm>
            <a:off x="2214546" y="3143248"/>
            <a:ext cx="2286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(YCP3 … 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18+18+36cm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80, 90 ve 120cm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plastik kaşıklık,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32 Metin kutusu"/>
          <p:cNvSpPr txBox="1"/>
          <p:nvPr/>
        </p:nvSpPr>
        <p:spPr>
          <a:xfrm>
            <a:off x="6565482" y="3143248"/>
            <a:ext cx="24356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(YCP4060072B)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18+18+18+18cm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plastik kaşıklık,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33 Dikdörtgen"/>
          <p:cNvSpPr/>
          <p:nvPr/>
        </p:nvSpPr>
        <p:spPr>
          <a:xfrm>
            <a:off x="142844" y="4857760"/>
            <a:ext cx="2071702" cy="164307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35 Metin kutusu"/>
          <p:cNvSpPr txBox="1"/>
          <p:nvPr/>
        </p:nvSpPr>
        <p:spPr>
          <a:xfrm>
            <a:off x="2214546" y="4857760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(YCIP … 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18+54cm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90 ve 120cm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7" name="Picture 2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1785950" cy="145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14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7161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14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214687"/>
            <a:ext cx="1571636" cy="15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14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214687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145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929198"/>
            <a:ext cx="15798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4.6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Fırın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ı</a:t>
            </a:r>
          </a:p>
        </p:txBody>
      </p:sp>
      <p:sp>
        <p:nvSpPr>
          <p:cNvPr id="21" name="20 Metin kutusu"/>
          <p:cNvSpPr txBox="1"/>
          <p:nvPr/>
        </p:nvSpPr>
        <p:spPr>
          <a:xfrm>
            <a:off x="2214546" y="1500174"/>
            <a:ext cx="22145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(YF060072B)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12cm düşey açılır kapak, 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00174"/>
            <a:ext cx="2071702" cy="192882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142844" y="3510487"/>
            <a:ext cx="2071702" cy="1990215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Dikdörtgen"/>
          <p:cNvSpPr/>
          <p:nvPr/>
        </p:nvSpPr>
        <p:spPr>
          <a:xfrm>
            <a:off x="4500562" y="1500174"/>
            <a:ext cx="2071702" cy="192882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Metin kutusu"/>
          <p:cNvSpPr txBox="1"/>
          <p:nvPr/>
        </p:nvSpPr>
        <p:spPr>
          <a:xfrm>
            <a:off x="6572264" y="1500174"/>
            <a:ext cx="2435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(YFC1060072B)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12cm çekmece, 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31 Metin kutusu"/>
          <p:cNvSpPr txBox="1"/>
          <p:nvPr/>
        </p:nvSpPr>
        <p:spPr>
          <a:xfrm>
            <a:off x="2214546" y="3500438"/>
            <a:ext cx="2286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(YFC1090072B)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24cm çekmece,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" name="Picture 225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19" y="1571612"/>
            <a:ext cx="14382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14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71612"/>
            <a:ext cx="16097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4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3571876"/>
            <a:ext cx="1928826" cy="186144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4.12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Sürgülü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214546" y="1500174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(YS … 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15, 30, 35 ve 40cm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raflı tel sepet,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00174"/>
            <a:ext cx="2071702" cy="192882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142844" y="3510487"/>
            <a:ext cx="2071702" cy="1847339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Dikdörtgen"/>
          <p:cNvSpPr/>
          <p:nvPr/>
        </p:nvSpPr>
        <p:spPr>
          <a:xfrm>
            <a:off x="4500562" y="1500174"/>
            <a:ext cx="2071702" cy="192882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Metin kutusu"/>
          <p:cNvSpPr txBox="1"/>
          <p:nvPr/>
        </p:nvSpPr>
        <p:spPr>
          <a:xfrm>
            <a:off x="6572264" y="1500174"/>
            <a:ext cx="24356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(YS020072B)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raflı tel sepet,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Kullanım yönü önemlidir,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Picture 219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15827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2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71612"/>
            <a:ext cx="1643074" cy="1847116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34" name="Picture 219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14"/>
            <a:ext cx="1952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34 Metin kutusu"/>
          <p:cNvSpPr txBox="1"/>
          <p:nvPr/>
        </p:nvSpPr>
        <p:spPr>
          <a:xfrm>
            <a:off x="2214546" y="3509844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(YSC … 072B)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 ve 60cm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adet tel çekmece,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4.15 - 4.16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Asılabilir Dolaplar</a:t>
            </a:r>
          </a:p>
        </p:txBody>
      </p:sp>
      <p:sp>
        <p:nvSpPr>
          <p:cNvPr id="21" name="20 Metin kutusu"/>
          <p:cNvSpPr txBox="1"/>
          <p:nvPr/>
        </p:nvSpPr>
        <p:spPr>
          <a:xfrm>
            <a:off x="1928794" y="1500174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(YA … 060B)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50, 60cm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00174"/>
            <a:ext cx="1785950" cy="121444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" name="Picture 221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1643074" cy="109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Metin kutusu"/>
          <p:cNvSpPr txBox="1"/>
          <p:nvPr/>
        </p:nvSpPr>
        <p:spPr>
          <a:xfrm>
            <a:off x="5938087" y="1500174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(YA … 060B-C)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50, 60cm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</a:t>
            </a:r>
            <a:r>
              <a:rPr lang="tr-T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Dikdörtgen"/>
          <p:cNvSpPr/>
          <p:nvPr/>
        </p:nvSpPr>
        <p:spPr>
          <a:xfrm>
            <a:off x="4152137" y="1500174"/>
            <a:ext cx="1785950" cy="121444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Picture 221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571612"/>
            <a:ext cx="1643074" cy="109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Metin kutusu"/>
          <p:cNvSpPr txBox="1"/>
          <p:nvPr/>
        </p:nvSpPr>
        <p:spPr>
          <a:xfrm>
            <a:off x="1928794" y="2806459"/>
            <a:ext cx="22145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(YAEC1 … 060B)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 ve 120cm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32 Dikdörtgen"/>
          <p:cNvSpPr/>
          <p:nvPr/>
        </p:nvSpPr>
        <p:spPr>
          <a:xfrm>
            <a:off x="142844" y="2806458"/>
            <a:ext cx="1785950" cy="1408359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Metin kutusu"/>
          <p:cNvSpPr txBox="1"/>
          <p:nvPr/>
        </p:nvSpPr>
        <p:spPr>
          <a:xfrm>
            <a:off x="5938087" y="2806459"/>
            <a:ext cx="22145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(YACI1 … 060B)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90 ve 120cm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37 Dikdörtgen"/>
          <p:cNvSpPr/>
          <p:nvPr/>
        </p:nvSpPr>
        <p:spPr>
          <a:xfrm>
            <a:off x="4152137" y="2806458"/>
            <a:ext cx="1785950" cy="1408359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0" name="Picture 221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2857496"/>
            <a:ext cx="148423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16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2928934"/>
            <a:ext cx="1285884" cy="118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41 Metin kutusu"/>
          <p:cNvSpPr txBox="1"/>
          <p:nvPr/>
        </p:nvSpPr>
        <p:spPr>
          <a:xfrm>
            <a:off x="1928794" y="4303664"/>
            <a:ext cx="22145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(YAP … 060B)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Ocak profilli, 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50, 60cm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42 Dikdörtgen"/>
          <p:cNvSpPr/>
          <p:nvPr/>
        </p:nvSpPr>
        <p:spPr>
          <a:xfrm>
            <a:off x="142844" y="4303664"/>
            <a:ext cx="1785950" cy="141135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44 Metin kutusu"/>
          <p:cNvSpPr txBox="1"/>
          <p:nvPr/>
        </p:nvSpPr>
        <p:spPr>
          <a:xfrm>
            <a:off x="5938087" y="4303664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(YACIP1 … 060B)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Ocak profilli, 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90 ve 120cm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45 Dikdörtgen"/>
          <p:cNvSpPr/>
          <p:nvPr/>
        </p:nvSpPr>
        <p:spPr>
          <a:xfrm>
            <a:off x="4152137" y="4303664"/>
            <a:ext cx="1785950" cy="141135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8" name="Picture 113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476757"/>
            <a:ext cx="1643074" cy="109538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49" name="Picture 113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429132"/>
            <a:ext cx="1315051" cy="1214446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4.15 - 4.16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Asılabilir Dolaplar</a:t>
            </a:r>
          </a:p>
        </p:txBody>
      </p:sp>
      <p:pic>
        <p:nvPicPr>
          <p:cNvPr id="1431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232463"/>
            <a:ext cx="5786478" cy="512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4.17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Diagonal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Bitiş Dolapları</a:t>
            </a:r>
          </a:p>
        </p:txBody>
      </p:sp>
      <p:sp>
        <p:nvSpPr>
          <p:cNvPr id="21" name="20 Metin kutusu"/>
          <p:cNvSpPr txBox="1"/>
          <p:nvPr/>
        </p:nvSpPr>
        <p:spPr>
          <a:xfrm>
            <a:off x="2000232" y="1571612"/>
            <a:ext cx="22145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(YD030072B)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 genişlik,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35cm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kapak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gen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işliği,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1857388" cy="185738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9" name="Picture 223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1238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33 Dikdörtgen"/>
          <p:cNvSpPr/>
          <p:nvPr/>
        </p:nvSpPr>
        <p:spPr>
          <a:xfrm>
            <a:off x="142844" y="3680666"/>
            <a:ext cx="1857388" cy="185738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6" name="Picture 91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57628"/>
            <a:ext cx="1704975" cy="1600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39" name="38 Metin kutusu"/>
          <p:cNvSpPr txBox="1"/>
          <p:nvPr/>
        </p:nvSpPr>
        <p:spPr>
          <a:xfrm>
            <a:off x="2000232" y="3680666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(YDS030072)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 genişlik,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35cm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kapak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gen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işliği,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Asma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5.1 - 5.2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Normal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143108" y="1571612"/>
            <a:ext cx="2500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 … 048A)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30, 35, 40, 45, 50, 60, 70, 80, 90 ve 100cm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000264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142844" y="3929066"/>
            <a:ext cx="2000264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2143108" y="3929066"/>
            <a:ext cx="25003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 … 072A)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72cm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30, 35, 40, 45, 50, 60, 70, 80, 90 ve 100cm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Picture 28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18859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Dikdörtgen"/>
          <p:cNvSpPr/>
          <p:nvPr/>
        </p:nvSpPr>
        <p:spPr>
          <a:xfrm>
            <a:off x="4643438" y="1571612"/>
            <a:ext cx="2000264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Dikdörtgen"/>
          <p:cNvSpPr/>
          <p:nvPr/>
        </p:nvSpPr>
        <p:spPr>
          <a:xfrm>
            <a:off x="4643438" y="3929066"/>
            <a:ext cx="2000264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Metin kutusu"/>
          <p:cNvSpPr txBox="1"/>
          <p:nvPr/>
        </p:nvSpPr>
        <p:spPr>
          <a:xfrm>
            <a:off x="6643702" y="1571612"/>
            <a:ext cx="2500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 … 060A)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30, 35, 40, 45, 50, 60, 70, 80, 90 ve 100cm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6643702" y="3929066"/>
            <a:ext cx="2500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 … 096A)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96cm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30, 35, 40, 45, 50, 60, 70, 80, 90 ve 100cm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Picture 283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852611"/>
            <a:ext cx="18859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83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143380"/>
            <a:ext cx="18859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83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000504"/>
            <a:ext cx="18859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en-US" sz="2400" u="sng" dirty="0" smtClean="0">
                <a:solidFill>
                  <a:srgbClr val="003366"/>
                </a:solidFill>
              </a:rPr>
              <a:t>S</a:t>
            </a:r>
            <a:r>
              <a:rPr lang="tr-TR" sz="2400" u="sng" dirty="0" smtClean="0">
                <a:solidFill>
                  <a:srgbClr val="003366"/>
                </a:solidFill>
              </a:rPr>
              <a:t>istem&amp;Teknik Detaylar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Modülasyon Sistemleri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30 Metin kutusu"/>
          <p:cNvSpPr txBox="1"/>
          <p:nvPr/>
        </p:nvSpPr>
        <p:spPr>
          <a:xfrm>
            <a:off x="0" y="2616639"/>
            <a:ext cx="4714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 200’lük sistem</a:t>
            </a:r>
          </a:p>
          <a:p>
            <a:pPr>
              <a:buFont typeface="Arial" pitchFamily="34" charset="0"/>
              <a:buChar char="•"/>
            </a:pP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32 Metin kutusu"/>
          <p:cNvSpPr txBox="1"/>
          <p:nvPr/>
        </p:nvSpPr>
        <p:spPr>
          <a:xfrm>
            <a:off x="0" y="2616639"/>
            <a:ext cx="47148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 224’lük sistem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33 Metin kutusu"/>
          <p:cNvSpPr txBox="1"/>
          <p:nvPr/>
        </p:nvSpPr>
        <p:spPr>
          <a:xfrm>
            <a:off x="0" y="2071678"/>
            <a:ext cx="4714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Asma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5.3 - 5.4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Camlı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143108" y="1571612"/>
            <a:ext cx="2500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 … 048A-C)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50, 60, 80, 90 ve 100cm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</a:t>
            </a:r>
            <a:r>
              <a:rPr lang="tr-T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000264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142844" y="3929066"/>
            <a:ext cx="2000264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2143108" y="3929066"/>
            <a:ext cx="25003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 … 072A-C)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72cm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50, 60, 80, 90 ve 100cm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adet seyyar </a:t>
            </a:r>
            <a:r>
              <a:rPr lang="tr-T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19 Dikdörtgen"/>
          <p:cNvSpPr/>
          <p:nvPr/>
        </p:nvSpPr>
        <p:spPr>
          <a:xfrm>
            <a:off x="4643438" y="1571612"/>
            <a:ext cx="2000264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Dikdörtgen"/>
          <p:cNvSpPr/>
          <p:nvPr/>
        </p:nvSpPr>
        <p:spPr>
          <a:xfrm>
            <a:off x="4643438" y="3929066"/>
            <a:ext cx="2000264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Metin kutusu"/>
          <p:cNvSpPr txBox="1"/>
          <p:nvPr/>
        </p:nvSpPr>
        <p:spPr>
          <a:xfrm>
            <a:off x="6643702" y="1571612"/>
            <a:ext cx="2500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 … 060A-C)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50, 60, 80, 90 ve 100cm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</a:t>
            </a:r>
            <a:r>
              <a:rPr lang="tr-T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6643702" y="3929066"/>
            <a:ext cx="2500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 … 096A-C)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96cm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50, 60, 80, 90 ve 100cm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adet seyyar </a:t>
            </a:r>
            <a:r>
              <a:rPr lang="tr-T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" name="Picture 292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18859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92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924049"/>
            <a:ext cx="18859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92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181491"/>
            <a:ext cx="18859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92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000504"/>
            <a:ext cx="18859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Asma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5.5 - 5.7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Köşe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143108" y="1571612"/>
            <a:ext cx="2500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Kör Köşe Dolaplar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(AN …  … A)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72 ve 96cm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70, 75, 80, 85, 90 ve 100cm toplam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65,70, 75, 80 ve 90cm iç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30, 35, 40, 45, 50 ve 60cm kapak genişliği,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000264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142844" y="3929066"/>
            <a:ext cx="2000264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2143108" y="3929066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Diagonal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Köşe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(AKD065 … 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72 ve 96cm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65x65cm,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43cm kapak genişliği,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19 Dikdörtgen"/>
          <p:cNvSpPr/>
          <p:nvPr/>
        </p:nvSpPr>
        <p:spPr>
          <a:xfrm>
            <a:off x="4643438" y="1571612"/>
            <a:ext cx="2000264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Metin kutusu"/>
          <p:cNvSpPr txBox="1"/>
          <p:nvPr/>
        </p:nvSpPr>
        <p:spPr>
          <a:xfrm>
            <a:off x="6643702" y="1571612"/>
            <a:ext cx="2500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Katlanır Köşe (dik köşe)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(AKK065 … 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72 ve 96cm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65x65cm,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30cm kapak genişliği,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Picture 293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16383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6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785926"/>
            <a:ext cx="14097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97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143380"/>
            <a:ext cx="15430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Asma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5.8 - 5.9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Düşey Açılır Dolaplar</a:t>
            </a:r>
          </a:p>
        </p:txBody>
      </p:sp>
      <p:sp>
        <p:nvSpPr>
          <p:cNvPr id="21" name="20 Metin kutusu"/>
          <p:cNvSpPr txBox="1"/>
          <p:nvPr/>
        </p:nvSpPr>
        <p:spPr>
          <a:xfrm>
            <a:off x="1928794" y="1500174"/>
            <a:ext cx="22145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(AD … 036A)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50, 60cm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00174"/>
            <a:ext cx="1785950" cy="121444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Metin kutusu"/>
          <p:cNvSpPr txBox="1"/>
          <p:nvPr/>
        </p:nvSpPr>
        <p:spPr>
          <a:xfrm>
            <a:off x="5938087" y="1500174"/>
            <a:ext cx="22145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(AD … 036A-C)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50, 60cm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Dikdörtgen"/>
          <p:cNvSpPr/>
          <p:nvPr/>
        </p:nvSpPr>
        <p:spPr>
          <a:xfrm>
            <a:off x="4152137" y="1500174"/>
            <a:ext cx="1785950" cy="121444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Metin kutusu"/>
          <p:cNvSpPr txBox="1"/>
          <p:nvPr/>
        </p:nvSpPr>
        <p:spPr>
          <a:xfrm>
            <a:off x="1928794" y="2806459"/>
            <a:ext cx="22145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(AD … 072A)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50, 60cm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32 Dikdörtgen"/>
          <p:cNvSpPr/>
          <p:nvPr/>
        </p:nvSpPr>
        <p:spPr>
          <a:xfrm>
            <a:off x="142844" y="2806458"/>
            <a:ext cx="1785950" cy="155123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Metin kutusu"/>
          <p:cNvSpPr txBox="1"/>
          <p:nvPr/>
        </p:nvSpPr>
        <p:spPr>
          <a:xfrm>
            <a:off x="5938087" y="2806459"/>
            <a:ext cx="22145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(AD … 072A-C)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50, 60cm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37 Dikdörtgen"/>
          <p:cNvSpPr/>
          <p:nvPr/>
        </p:nvSpPr>
        <p:spPr>
          <a:xfrm>
            <a:off x="4152137" y="2806458"/>
            <a:ext cx="1785950" cy="155123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Metin kutusu"/>
          <p:cNvSpPr txBox="1"/>
          <p:nvPr/>
        </p:nvSpPr>
        <p:spPr>
          <a:xfrm>
            <a:off x="1928794" y="4429132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(AD … 096A)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50, 60cm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42 Dikdörtgen"/>
          <p:cNvSpPr/>
          <p:nvPr/>
        </p:nvSpPr>
        <p:spPr>
          <a:xfrm>
            <a:off x="142844" y="4446540"/>
            <a:ext cx="1785950" cy="169710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44 Metin kutusu"/>
          <p:cNvSpPr txBox="1"/>
          <p:nvPr/>
        </p:nvSpPr>
        <p:spPr>
          <a:xfrm>
            <a:off x="5938087" y="4429132"/>
            <a:ext cx="22145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(AD … 096A-C)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50, 60cm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45 Dikdörtgen"/>
          <p:cNvSpPr/>
          <p:nvPr/>
        </p:nvSpPr>
        <p:spPr>
          <a:xfrm>
            <a:off x="4152137" y="4446540"/>
            <a:ext cx="1785950" cy="169710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9" name="Picture 29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1498347" cy="97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94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2857496"/>
            <a:ext cx="1571636" cy="143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94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500570"/>
            <a:ext cx="1604209" cy="157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94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571612"/>
            <a:ext cx="1425059" cy="96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94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1" y="2857497"/>
            <a:ext cx="1490204" cy="139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94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4500570"/>
            <a:ext cx="157977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Asma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5.10 - 5.17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Aventos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Dolaplar</a:t>
            </a:r>
          </a:p>
        </p:txBody>
      </p:sp>
      <p:sp>
        <p:nvSpPr>
          <p:cNvPr id="21" name="20 Metin kutusu"/>
          <p:cNvSpPr txBox="1"/>
          <p:nvPr/>
        </p:nvSpPr>
        <p:spPr>
          <a:xfrm>
            <a:off x="2285984" y="1500174"/>
            <a:ext cx="3571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(ADAF … 072A)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 , 70, 80, 90 ve 120cm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 kapak ve Işık taban alternatifleri,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00174"/>
            <a:ext cx="2143140" cy="164307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Metin kutusu"/>
          <p:cNvSpPr txBox="1"/>
          <p:nvPr/>
        </p:nvSpPr>
        <p:spPr>
          <a:xfrm>
            <a:off x="2285983" y="3214686"/>
            <a:ext cx="3571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(ADAK … … A)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36, 48, 72 ve 96cm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70, 80, 90 ve 120cm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 kapak ve Işık taban alternatifleri,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" name="Picture 285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131" y="1571613"/>
            <a:ext cx="1679198" cy="150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39 Dikdörtgen"/>
          <p:cNvSpPr/>
          <p:nvPr/>
        </p:nvSpPr>
        <p:spPr>
          <a:xfrm>
            <a:off x="142843" y="3214686"/>
            <a:ext cx="2143140" cy="157163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1" name="Picture 285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690" y="3286125"/>
            <a:ext cx="164510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85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929199"/>
            <a:ext cx="1981199" cy="13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46 Metin kutusu"/>
          <p:cNvSpPr txBox="1"/>
          <p:nvPr/>
        </p:nvSpPr>
        <p:spPr>
          <a:xfrm>
            <a:off x="2285984" y="4857760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(ADAS … … A)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 ve 60cm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70, 80, 90 ve 120cm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 kapak ve Işık taban alternatifleri,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47 Dikdörtgen"/>
          <p:cNvSpPr/>
          <p:nvPr/>
        </p:nvSpPr>
        <p:spPr>
          <a:xfrm>
            <a:off x="142844" y="4857760"/>
            <a:ext cx="2143140" cy="150019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Asma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5.18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Aspiratör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143108" y="1571612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Sürgülü Aspiratör Dolabı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(AA060054A)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000264" cy="164307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142844" y="4357694"/>
            <a:ext cx="2000264" cy="150019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2143108" y="4357694"/>
            <a:ext cx="2500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Ankastre Aspiratör Dolabı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(AA … 060A)</a:t>
            </a:r>
          </a:p>
          <a:p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Aventos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Swing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Sistem,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 ve 90cm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19 Dikdörtgen"/>
          <p:cNvSpPr/>
          <p:nvPr/>
        </p:nvSpPr>
        <p:spPr>
          <a:xfrm>
            <a:off x="4643438" y="1571612"/>
            <a:ext cx="2000264" cy="164307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Metin kutusu"/>
          <p:cNvSpPr txBox="1"/>
          <p:nvPr/>
        </p:nvSpPr>
        <p:spPr>
          <a:xfrm>
            <a:off x="6643702" y="1571612"/>
            <a:ext cx="2500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Sürgülü Aspiratör Dolabı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(AA060072A)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" name="Picture 288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964" y="1643050"/>
            <a:ext cx="193814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88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643050"/>
            <a:ext cx="18859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88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500570"/>
            <a:ext cx="1846100" cy="129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33 Metin kutusu"/>
          <p:cNvSpPr txBox="1"/>
          <p:nvPr/>
        </p:nvSpPr>
        <p:spPr>
          <a:xfrm>
            <a:off x="0" y="32861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200’lük sistem için AA060054A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 224’lük sistem için AA060072A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Asma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5.18 – 5.19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Diğer Asma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142844" y="4500570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Kombi&amp;Şofben Dolabı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(AS … 096A)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000264" cy="292895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3071802" y="1571612"/>
            <a:ext cx="2000264" cy="292895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" name="Picture 289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16764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89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214554"/>
            <a:ext cx="18573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Dikdörtgen"/>
          <p:cNvSpPr/>
          <p:nvPr/>
        </p:nvSpPr>
        <p:spPr>
          <a:xfrm>
            <a:off x="6005921" y="1571612"/>
            <a:ext cx="2000264" cy="342902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Metin kutusu"/>
          <p:cNvSpPr txBox="1"/>
          <p:nvPr/>
        </p:nvSpPr>
        <p:spPr>
          <a:xfrm>
            <a:off x="3076963" y="4500570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Mikrodalga Dolabı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(AMW060096A)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" name="Picture 289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643050"/>
            <a:ext cx="15621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Metin kutusu"/>
          <p:cNvSpPr txBox="1"/>
          <p:nvPr/>
        </p:nvSpPr>
        <p:spPr>
          <a:xfrm>
            <a:off x="6011082" y="5000636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Stor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Dola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124A)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Yarım 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6.1 - 6.2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Normal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143108" y="1571612"/>
            <a:ext cx="25003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(YB … 096B)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50, 60, 80 ve 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000264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142844" y="3929066"/>
            <a:ext cx="2000264" cy="242889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2143108" y="3929066"/>
            <a:ext cx="2500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(YB …128B)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50, 60, 80 ve 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adet seyyar raf,</a:t>
            </a:r>
          </a:p>
        </p:txBody>
      </p:sp>
      <p:sp>
        <p:nvSpPr>
          <p:cNvPr id="20" name="19 Dikdörtgen"/>
          <p:cNvSpPr/>
          <p:nvPr/>
        </p:nvSpPr>
        <p:spPr>
          <a:xfrm>
            <a:off x="4643438" y="1571612"/>
            <a:ext cx="2000264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Dikdörtgen"/>
          <p:cNvSpPr/>
          <p:nvPr/>
        </p:nvSpPr>
        <p:spPr>
          <a:xfrm>
            <a:off x="4643438" y="3929066"/>
            <a:ext cx="2000264" cy="242889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Metin kutusu"/>
          <p:cNvSpPr txBox="1"/>
          <p:nvPr/>
        </p:nvSpPr>
        <p:spPr>
          <a:xfrm>
            <a:off x="6643702" y="1571612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(YB … 096B-C)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50, 60, 80 ve 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adet seyyar </a:t>
            </a:r>
            <a:r>
              <a:rPr lang="tr-T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6643702" y="3929066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(YB … 128B-C)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50, 60, 80 ve 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adet seyyar </a:t>
            </a:r>
            <a:r>
              <a:rPr lang="tr-T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" name="Picture 121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1866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21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19145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21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643050"/>
            <a:ext cx="1866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16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071942"/>
            <a:ext cx="19145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Yarım 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6.7 - 6.8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143108" y="1571612"/>
            <a:ext cx="25003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(YB … 096A)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50, 60, 80 ve 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000264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142844" y="3929066"/>
            <a:ext cx="2000264" cy="242889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2143108" y="3929066"/>
            <a:ext cx="2500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(YB …128A)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50, 60, 80 ve 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adet seyyar raf,</a:t>
            </a:r>
          </a:p>
        </p:txBody>
      </p:sp>
      <p:sp>
        <p:nvSpPr>
          <p:cNvPr id="20" name="19 Dikdörtgen"/>
          <p:cNvSpPr/>
          <p:nvPr/>
        </p:nvSpPr>
        <p:spPr>
          <a:xfrm>
            <a:off x="4643438" y="1571612"/>
            <a:ext cx="2000264" cy="200026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Dikdörtgen"/>
          <p:cNvSpPr/>
          <p:nvPr/>
        </p:nvSpPr>
        <p:spPr>
          <a:xfrm>
            <a:off x="4643438" y="3929066"/>
            <a:ext cx="2000264" cy="242889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Metin kutusu"/>
          <p:cNvSpPr txBox="1"/>
          <p:nvPr/>
        </p:nvSpPr>
        <p:spPr>
          <a:xfrm>
            <a:off x="6643702" y="1571612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(YB … 096A-C)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50, 60, 80 ve 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adet seyyar </a:t>
            </a:r>
            <a:r>
              <a:rPr lang="tr-T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6643702" y="3929066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(YB … 128A-C)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50, 60, 80 ve 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adet seyyar </a:t>
            </a:r>
            <a:r>
              <a:rPr lang="tr-T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Picture 336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36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0"/>
            <a:ext cx="1619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36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857364"/>
            <a:ext cx="1600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368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071942"/>
            <a:ext cx="16192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Yarım 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6.3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Kör Köşe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143108" y="1571612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(YBN … … 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96 ve 128 cm yükseklik, 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110 ve 125cm toplam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 ve 110cm iç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 ve 60cm kapak genişliği,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000264" cy="228601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142844" y="3929066"/>
            <a:ext cx="2000264" cy="2500330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2143108" y="3929066"/>
            <a:ext cx="3571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Fasulye Sepetli;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(YBNSFA110128B)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Yalnız 128 cm yükseklik, 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110cm toplam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100cm iç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45cm kapak genişliği,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Picture 12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1733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86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504"/>
            <a:ext cx="1714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Yarım 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3.3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Kör Köşe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Picture 228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643050"/>
            <a:ext cx="8698257" cy="42862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en-US" sz="2400" u="sng" dirty="0" smtClean="0">
                <a:solidFill>
                  <a:srgbClr val="003366"/>
                </a:solidFill>
              </a:rPr>
              <a:t>S</a:t>
            </a:r>
            <a:r>
              <a:rPr lang="tr-TR" sz="2400" u="sng" dirty="0" smtClean="0">
                <a:solidFill>
                  <a:srgbClr val="003366"/>
                </a:solidFill>
              </a:rPr>
              <a:t>istem&amp;Teknik Detaylar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Modülasyon Sistemleri - </a:t>
            </a:r>
            <a:r>
              <a:rPr lang="en-US" sz="1800" dirty="0" smtClean="0"/>
              <a:t>S</a:t>
            </a:r>
            <a:r>
              <a:rPr lang="tr-TR" sz="1800" dirty="0" smtClean="0"/>
              <a:t>istem 200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3.1</a:t>
            </a:r>
          </a:p>
        </p:txBody>
      </p:sp>
      <p:sp>
        <p:nvSpPr>
          <p:cNvPr id="31" name="30 Metin kutusu"/>
          <p:cNvSpPr txBox="1"/>
          <p:nvPr/>
        </p:nvSpPr>
        <p:spPr>
          <a:xfrm>
            <a:off x="0" y="547867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15cm baza uygulamasında toplam yükseklik 215cm, yer dolap yüksekliği 87cm’dir.</a:t>
            </a:r>
          </a:p>
        </p:txBody>
      </p:sp>
      <p:sp>
        <p:nvSpPr>
          <p:cNvPr id="32" name="31 Dikdörtgen"/>
          <p:cNvSpPr/>
          <p:nvPr/>
        </p:nvSpPr>
        <p:spPr>
          <a:xfrm>
            <a:off x="142844" y="1142984"/>
            <a:ext cx="8929750" cy="378621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8786874" cy="345669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8" name="17 Metin kutusu"/>
          <p:cNvSpPr txBox="1"/>
          <p:nvPr/>
        </p:nvSpPr>
        <p:spPr>
          <a:xfrm>
            <a:off x="0" y="512148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12cm baza uygulamasında toplam yükseklik 212cm, yer dolap yüksekliği 84cm’dir.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Yarım 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6.4 - 6.5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Fırın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ı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143108" y="1571612"/>
            <a:ext cx="357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Fırın Dolabı,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(YBF ... … 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96 ve 128 cm yükseklik, 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000264" cy="228601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142844" y="3929066"/>
            <a:ext cx="2000264" cy="2500330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2143108" y="3929066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 Fırın Dolabı,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(YBM … … 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Yalnız 128 cm yükseklik,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Picture 329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14763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31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43380"/>
            <a:ext cx="15335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91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6015049" y="1933561"/>
            <a:ext cx="381000" cy="5048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31" name="236 Metin kutusu"/>
          <p:cNvSpPr txBox="1"/>
          <p:nvPr/>
        </p:nvSpPr>
        <p:spPr>
          <a:xfrm>
            <a:off x="4849825" y="2447911"/>
            <a:ext cx="1120775" cy="571500"/>
          </a:xfrm>
          <a:prstGeom prst="rect">
            <a:avLst/>
          </a:prstGeom>
          <a:solidFill>
            <a:srgbClr val="FFE31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900" i="1" baseline="0"/>
              <a:t>Fırın Kapaması</a:t>
            </a:r>
          </a:p>
          <a:p>
            <a:pPr algn="ctr"/>
            <a:r>
              <a:rPr lang="tr-TR" sz="9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(Cihaz ölçüsüne göre</a:t>
            </a:r>
            <a:r>
              <a:rPr lang="tr-TR" sz="9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kesilebilir.)</a:t>
            </a:r>
            <a:endParaRPr lang="tr-TR" sz="900" i="1"/>
          </a:p>
        </p:txBody>
      </p:sp>
      <p:sp>
        <p:nvSpPr>
          <p:cNvPr id="32" name="253 Metin kutusu"/>
          <p:cNvSpPr txBox="1"/>
          <p:nvPr/>
        </p:nvSpPr>
        <p:spPr>
          <a:xfrm>
            <a:off x="4573622" y="3178160"/>
            <a:ext cx="1298575" cy="581025"/>
          </a:xfrm>
          <a:prstGeom prst="rect">
            <a:avLst/>
          </a:prstGeom>
          <a:solidFill>
            <a:srgbClr val="FFE31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900" i="1" baseline="0"/>
              <a:t>Taşıyıcı Profil</a:t>
            </a:r>
          </a:p>
          <a:p>
            <a:pPr algn="ctr"/>
            <a:r>
              <a:rPr lang="tr-TR" sz="9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(Cihaz ölçüsüne göre</a:t>
            </a:r>
            <a:r>
              <a:rPr lang="tr-TR" sz="9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yüksekliği ayarlanabilir)</a:t>
            </a:r>
            <a:r>
              <a:rPr lang="tr-TR" sz="90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tr-TR" sz="900" i="1"/>
          </a:p>
        </p:txBody>
      </p:sp>
      <p:pic>
        <p:nvPicPr>
          <p:cNvPr id="33" name="Picture 489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173783">
            <a:off x="6034099" y="3562336"/>
            <a:ext cx="390525" cy="5048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34" name="Picture 771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428736"/>
            <a:ext cx="2257425" cy="47720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Yarım 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6.6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Kiler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142844" y="4286256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İç Çekmeceli;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(YBCI … 128B)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Yalnız 128cm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 ve 60cm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143140" cy="271464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3071802" y="1571612"/>
            <a:ext cx="2143140" cy="271464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Dikdörtgen"/>
          <p:cNvSpPr/>
          <p:nvPr/>
        </p:nvSpPr>
        <p:spPr>
          <a:xfrm>
            <a:off x="6005920" y="1571612"/>
            <a:ext cx="2137979" cy="271464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Metin kutusu"/>
          <p:cNvSpPr txBox="1"/>
          <p:nvPr/>
        </p:nvSpPr>
        <p:spPr>
          <a:xfrm>
            <a:off x="3076962" y="4286256"/>
            <a:ext cx="2923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Sepetli Çekmeceli;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(YBSC …  … 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96 ve 128cm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 ve 60cm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35 Metin kutusu"/>
          <p:cNvSpPr txBox="1"/>
          <p:nvPr/>
        </p:nvSpPr>
        <p:spPr>
          <a:xfrm>
            <a:off x="6011082" y="4286256"/>
            <a:ext cx="3132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Sürgülü Dolap;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YBSBK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128B)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Yalnız 128cm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30, 35 ve 40cm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Picture 123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08" y="1709741"/>
            <a:ext cx="1905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5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714488"/>
            <a:ext cx="20002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3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9872" y="1678994"/>
            <a:ext cx="1509714" cy="246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Yarım 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4.17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Diagonal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Bitiş Dolapları</a:t>
            </a:r>
          </a:p>
        </p:txBody>
      </p:sp>
      <p:sp>
        <p:nvSpPr>
          <p:cNvPr id="21" name="20 Metin kutusu"/>
          <p:cNvSpPr txBox="1"/>
          <p:nvPr/>
        </p:nvSpPr>
        <p:spPr>
          <a:xfrm>
            <a:off x="2000232" y="1571612"/>
            <a:ext cx="22145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(YBD030072B)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 genişlik,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35cm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kapak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gen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işliği,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1857388" cy="235745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33 Dikdörtgen"/>
          <p:cNvSpPr/>
          <p:nvPr/>
        </p:nvSpPr>
        <p:spPr>
          <a:xfrm>
            <a:off x="142844" y="4071942"/>
            <a:ext cx="1857388" cy="235745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38 Metin kutusu"/>
          <p:cNvSpPr txBox="1"/>
          <p:nvPr/>
        </p:nvSpPr>
        <p:spPr>
          <a:xfrm>
            <a:off x="2000232" y="4071942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(YBDS030072)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 genişlik,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35cm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kapak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gen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işliği,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Picture 124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40"/>
            <a:ext cx="1066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5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14818"/>
            <a:ext cx="1552575" cy="20478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7.1 - 7.4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Normal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143108" y="1571612"/>
            <a:ext cx="25003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 … 200B)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30, 35, 40, 45, 50, 60, 70, 80 ve 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adet seyyar, 1 adet sabit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000264" cy="221457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142844" y="3857628"/>
            <a:ext cx="2000264" cy="257176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2143108" y="3929066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 …224B)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30, 35, 40, 45, 50, 60, 70, 80 ve 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adet seyyar, 1 adet sabit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Picture 27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665895"/>
            <a:ext cx="1319971" cy="208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77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5"/>
            <a:ext cx="1428760" cy="246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77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9307" y="1626731"/>
            <a:ext cx="909210" cy="143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77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7484" y="2285992"/>
            <a:ext cx="909210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37 Metin kutusu"/>
          <p:cNvSpPr txBox="1"/>
          <p:nvPr/>
        </p:nvSpPr>
        <p:spPr>
          <a:xfrm>
            <a:off x="4647868" y="3786190"/>
            <a:ext cx="4136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4653486" y="1571612"/>
            <a:ext cx="2000264" cy="221457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Metin kutusu"/>
          <p:cNvSpPr txBox="1"/>
          <p:nvPr/>
        </p:nvSpPr>
        <p:spPr>
          <a:xfrm>
            <a:off x="6643702" y="1571612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 kapaklı boy dolaplar;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 … 200B-C &amp; B … 224B-CC)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50, 60, 80 ve 90cm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4653486" y="3857628"/>
            <a:ext cx="2000264" cy="257176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32 Metin kutusu"/>
          <p:cNvSpPr txBox="1"/>
          <p:nvPr/>
        </p:nvSpPr>
        <p:spPr>
          <a:xfrm>
            <a:off x="6643702" y="3857628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 kapaklı boy dolaplar;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 … 224B-C &amp; B … 224B-CC)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50, 60, 80 ve 90cm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4" name="Picture 2775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929066"/>
            <a:ext cx="915246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775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61640" y="4786322"/>
            <a:ext cx="91062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7.22 - 7.25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143108" y="1571612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 … 200A)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50, 60 ve 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adet seyyar, 1 adet sabit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000264" cy="221457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142844" y="3857628"/>
            <a:ext cx="2000264" cy="257176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2143108" y="3929066"/>
            <a:ext cx="2500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 …224A)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Menteşeli,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50, 60 ve 90cm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adet seyyar, 1 adet sabit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37 Metin kutusu"/>
          <p:cNvSpPr txBox="1"/>
          <p:nvPr/>
        </p:nvSpPr>
        <p:spPr>
          <a:xfrm>
            <a:off x="4647868" y="3786190"/>
            <a:ext cx="4136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4653486" y="1571612"/>
            <a:ext cx="2000264" cy="221457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Metin kutusu"/>
          <p:cNvSpPr txBox="1"/>
          <p:nvPr/>
        </p:nvSpPr>
        <p:spPr>
          <a:xfrm>
            <a:off x="6643702" y="1571612"/>
            <a:ext cx="2500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 kapaklı boy dolaplar;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 … 200A-C &amp; B … 224A-CC)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50, 60 ve 90cm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4653486" y="3857628"/>
            <a:ext cx="2000264" cy="257176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32 Metin kutusu"/>
          <p:cNvSpPr txBox="1"/>
          <p:nvPr/>
        </p:nvSpPr>
        <p:spPr>
          <a:xfrm>
            <a:off x="6643702" y="3857628"/>
            <a:ext cx="2500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 kapaklı boy dolaplar;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 … 224A-C &amp; B … 224A-CC)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50, 60 ve 90cm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Picture 740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113982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40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29066"/>
            <a:ext cx="1228723" cy="245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41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643050"/>
            <a:ext cx="877192" cy="16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41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143116"/>
            <a:ext cx="865801" cy="159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741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929067"/>
            <a:ext cx="86010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41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4643446"/>
            <a:ext cx="86010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7.5 - 7.7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Kör Köşe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1785918" y="1571612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(BN … … 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 ve 224 cm yükseklik, 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105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110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115 ve 125cm toplam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90, 100 ve 110cm iç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40, 45, 50 ve 60cm kapak genişliği,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1643074" cy="228601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142844" y="3929066"/>
            <a:ext cx="1643074" cy="2500330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1785918" y="3929066"/>
            <a:ext cx="357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Fasulye Sepetli;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(BNSFA110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 ve 224cm yükseklik, 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110cm toplam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90cm iç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45cm kapak genişliği,</a:t>
            </a:r>
          </a:p>
        </p:txBody>
      </p:sp>
      <p:pic>
        <p:nvPicPr>
          <p:cNvPr id="17" name="Picture 279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643070"/>
            <a:ext cx="1340836" cy="219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79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1109138" cy="230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Dikdörtgen"/>
          <p:cNvSpPr/>
          <p:nvPr/>
        </p:nvSpPr>
        <p:spPr>
          <a:xfrm>
            <a:off x="4286248" y="3929066"/>
            <a:ext cx="1643074" cy="2500330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8" name="Picture 376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7496" y="4000504"/>
            <a:ext cx="120055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Metin kutusu"/>
          <p:cNvSpPr txBox="1"/>
          <p:nvPr/>
        </p:nvSpPr>
        <p:spPr>
          <a:xfrm>
            <a:off x="5925839" y="3929066"/>
            <a:ext cx="32181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Pegaso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Sistemli;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PG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… 200B)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Yalnız 200cm yükseklik, 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110 ve 125cm toplam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 ve 110cm iç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 ve 60cm kapak genişliği,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Kör Köşe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0" y="600076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Boy kör köşe dolaplarında ahşap dokulu kapaklar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428736"/>
            <a:ext cx="3286148" cy="457203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" name="Picture 15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2427367" cy="4429156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7.8 - 7.9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Diagonal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Köşe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1785918" y="1571612"/>
            <a:ext cx="3571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(BKD090 … E)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 ve 224 cm yükseklik, 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90x90cm,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45cm kapak genişliği,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1643074" cy="228601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142844" y="3929066"/>
            <a:ext cx="1643074" cy="2500330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1785918" y="3929066"/>
            <a:ext cx="3571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Döner Sepetli; 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(BKDDS090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E)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 ve 224 cm yükseklik, 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90x90cm,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45cm kapak genişliği,</a:t>
            </a:r>
          </a:p>
        </p:txBody>
      </p:sp>
      <p:pic>
        <p:nvPicPr>
          <p:cNvPr id="23" name="Picture 287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600" y="1643050"/>
            <a:ext cx="1306442" cy="21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87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533" y="4071942"/>
            <a:ext cx="1290509" cy="221457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7.10 - 7.15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Fırın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ı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143108" y="1571612"/>
            <a:ext cx="357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Fırın Dolabı,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(BF ... … 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 ve 224 cm yükseklik, 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000264" cy="228601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142844" y="3929066"/>
            <a:ext cx="2000264" cy="2500330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2143108" y="3929066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 Fırın Dolabı,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(BM … … 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 ve 224cm yükseklik,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Picture 724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036" y="1643050"/>
            <a:ext cx="1357322" cy="221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3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71942"/>
            <a:ext cx="1372320" cy="227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91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943761">
            <a:off x="6324322" y="2764552"/>
            <a:ext cx="390525" cy="5048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29" name="248 Metin kutusu"/>
          <p:cNvSpPr txBox="1"/>
          <p:nvPr/>
        </p:nvSpPr>
        <p:spPr>
          <a:xfrm>
            <a:off x="5072066" y="2857496"/>
            <a:ext cx="1123950" cy="571500"/>
          </a:xfrm>
          <a:prstGeom prst="rect">
            <a:avLst/>
          </a:prstGeom>
          <a:solidFill>
            <a:srgbClr val="FFE31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900" i="1" baseline="0" dirty="0"/>
              <a:t>Fırın Kapaması</a:t>
            </a:r>
          </a:p>
          <a:p>
            <a:pPr algn="ctr"/>
            <a:r>
              <a:rPr lang="tr-T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(Cihaz ölçüsüne göre</a:t>
            </a:r>
            <a:r>
              <a:rPr lang="tr-TR" sz="900" i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kesilebilir.)</a:t>
            </a:r>
            <a:endParaRPr lang="tr-TR" sz="900" i="1" dirty="0"/>
          </a:p>
        </p:txBody>
      </p:sp>
      <p:sp>
        <p:nvSpPr>
          <p:cNvPr id="30" name="256 Metin kutusu"/>
          <p:cNvSpPr txBox="1"/>
          <p:nvPr/>
        </p:nvSpPr>
        <p:spPr>
          <a:xfrm>
            <a:off x="5000628" y="3643314"/>
            <a:ext cx="1304925" cy="581025"/>
          </a:xfrm>
          <a:prstGeom prst="rect">
            <a:avLst/>
          </a:prstGeom>
          <a:solidFill>
            <a:srgbClr val="FFE31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900" i="1" baseline="0" dirty="0"/>
              <a:t>Taşıyıcı Profil</a:t>
            </a:r>
          </a:p>
          <a:p>
            <a:pPr algn="ctr"/>
            <a:r>
              <a:rPr lang="tr-T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(Cihaz ölçüsüne göre</a:t>
            </a:r>
            <a:r>
              <a:rPr lang="tr-TR" sz="900" i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yüksekliği ayarlanabilir)</a:t>
            </a:r>
            <a:r>
              <a:rPr lang="tr-TR" sz="90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tr-TR" sz="900" i="1" dirty="0"/>
          </a:p>
        </p:txBody>
      </p:sp>
      <p:pic>
        <p:nvPicPr>
          <p:cNvPr id="35" name="Picture 489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173783">
            <a:off x="6478579" y="3828155"/>
            <a:ext cx="390525" cy="5048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36" name="Picture 7787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142985"/>
            <a:ext cx="1618915" cy="521497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7.16 - 7.18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Kiler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142844" y="5257586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 Kapak Sürgülü Kiler;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(BSKK … … 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 ve 224cm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30, 35 ve 40cm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143140" cy="364333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2357422" y="1571612"/>
            <a:ext cx="2143140" cy="364333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Dikdörtgen"/>
          <p:cNvSpPr/>
          <p:nvPr/>
        </p:nvSpPr>
        <p:spPr>
          <a:xfrm>
            <a:off x="4572000" y="1571612"/>
            <a:ext cx="2137979" cy="364333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Metin kutusu"/>
          <p:cNvSpPr txBox="1"/>
          <p:nvPr/>
        </p:nvSpPr>
        <p:spPr>
          <a:xfrm>
            <a:off x="2362582" y="5257586"/>
            <a:ext cx="29237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Sürgülü Kiler;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(BSBK …  200B)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Yalnız 200cm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30, 35 ve 40cm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35 Metin kutusu"/>
          <p:cNvSpPr txBox="1"/>
          <p:nvPr/>
        </p:nvSpPr>
        <p:spPr>
          <a:xfrm>
            <a:off x="4577162" y="5257586"/>
            <a:ext cx="3132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Döner Sürgülü Kiler;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(BSDK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… 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 ve 224cm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35, 40 ve 45cm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Picture 227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958" y="1714488"/>
            <a:ext cx="1624274" cy="342902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27" name="Picture 284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643050"/>
            <a:ext cx="152528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827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8770" y="1714488"/>
            <a:ext cx="17520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Dikdörtgen"/>
          <p:cNvSpPr/>
          <p:nvPr/>
        </p:nvSpPr>
        <p:spPr>
          <a:xfrm>
            <a:off x="6782637" y="1571612"/>
            <a:ext cx="2137979" cy="364333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Metin kutusu"/>
          <p:cNvSpPr txBox="1"/>
          <p:nvPr/>
        </p:nvSpPr>
        <p:spPr>
          <a:xfrm>
            <a:off x="6787799" y="5257586"/>
            <a:ext cx="3132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İç çekmeceli Kiler;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(BCI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… 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 ve 224cm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60, 80 ve 90cm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" name="Picture 228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714488"/>
            <a:ext cx="2027623" cy="328614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en-US" sz="2400" u="sng" dirty="0" smtClean="0">
                <a:solidFill>
                  <a:srgbClr val="003366"/>
                </a:solidFill>
              </a:rPr>
              <a:t>S</a:t>
            </a:r>
            <a:r>
              <a:rPr lang="tr-TR" sz="2400" u="sng" dirty="0" smtClean="0">
                <a:solidFill>
                  <a:srgbClr val="003366"/>
                </a:solidFill>
              </a:rPr>
              <a:t>istem&amp;Teknik Detaylar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Modülasyon Sistemleri - </a:t>
            </a:r>
            <a:r>
              <a:rPr lang="en-US" sz="1800" dirty="0" smtClean="0"/>
              <a:t>S</a:t>
            </a:r>
            <a:r>
              <a:rPr lang="tr-TR" sz="1800" dirty="0" smtClean="0"/>
              <a:t>istem 224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3.1</a:t>
            </a:r>
          </a:p>
        </p:txBody>
      </p:sp>
      <p:sp>
        <p:nvSpPr>
          <p:cNvPr id="31" name="30 Metin kutusu"/>
          <p:cNvSpPr txBox="1"/>
          <p:nvPr/>
        </p:nvSpPr>
        <p:spPr>
          <a:xfrm>
            <a:off x="0" y="583586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15cm baza uygulamasında toplam yükseklik 239cm, yer dolap yüksekliği 87cm’dir.</a:t>
            </a:r>
          </a:p>
        </p:txBody>
      </p:sp>
      <p:sp>
        <p:nvSpPr>
          <p:cNvPr id="32" name="31 Dikdörtgen"/>
          <p:cNvSpPr/>
          <p:nvPr/>
        </p:nvSpPr>
        <p:spPr>
          <a:xfrm>
            <a:off x="142844" y="1142984"/>
            <a:ext cx="8929750" cy="414340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Metin kutusu"/>
          <p:cNvSpPr txBox="1"/>
          <p:nvPr/>
        </p:nvSpPr>
        <p:spPr>
          <a:xfrm>
            <a:off x="0" y="547867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12cm baza uygulamasında toplam yükseklik 236cm, yer dolap yüksekliği 84cm’dir.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286582"/>
            <a:ext cx="8715435" cy="378549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7.18 - 7.21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Kiler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142844" y="5257586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İkiz Kiler;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(BSIK … … 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 ve 224cm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45, 60 ve 90cm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143140" cy="364333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2357422" y="1571612"/>
            <a:ext cx="2143140" cy="364333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Dikdörtgen"/>
          <p:cNvSpPr/>
          <p:nvPr/>
        </p:nvSpPr>
        <p:spPr>
          <a:xfrm>
            <a:off x="4572000" y="1571612"/>
            <a:ext cx="2137979" cy="364333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Metin kutusu"/>
          <p:cNvSpPr txBox="1"/>
          <p:nvPr/>
        </p:nvSpPr>
        <p:spPr>
          <a:xfrm>
            <a:off x="2362582" y="5257586"/>
            <a:ext cx="29237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Sabit Metal Raflı Kiler;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(BSMR … … 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 ve 224cm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 ve 90cm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35 Metin kutusu"/>
          <p:cNvSpPr txBox="1"/>
          <p:nvPr/>
        </p:nvSpPr>
        <p:spPr>
          <a:xfrm>
            <a:off x="4577162" y="5257586"/>
            <a:ext cx="3132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Metal Çekmeceli Kiler;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(BSC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… 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 ve 224cm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 ve 60cm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28 Dikdörtgen"/>
          <p:cNvSpPr/>
          <p:nvPr/>
        </p:nvSpPr>
        <p:spPr>
          <a:xfrm>
            <a:off x="6782637" y="1571612"/>
            <a:ext cx="2137979" cy="364333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Metin kutusu"/>
          <p:cNvSpPr txBox="1"/>
          <p:nvPr/>
        </p:nvSpPr>
        <p:spPr>
          <a:xfrm>
            <a:off x="6787799" y="5257586"/>
            <a:ext cx="31329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Katlanır Kapaklı Cam Kiler;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(BKA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200B-C)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Yalnız 200cm yükseklik,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 ve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120cm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Picture 282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6887"/>
            <a:ext cx="1643074" cy="314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3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7439" y="1857363"/>
            <a:ext cx="1870247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30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857364"/>
            <a:ext cx="1877799" cy="307183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33" name="Picture 283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1928802"/>
            <a:ext cx="1428760" cy="320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7.27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Ankastre Buzdolabı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142844" y="5473029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Franke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(BBDF060200B)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72+128cm kapak,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143140" cy="385765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3071802" y="1571612"/>
            <a:ext cx="2143140" cy="385765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Dikdörtgen"/>
          <p:cNvSpPr/>
          <p:nvPr/>
        </p:nvSpPr>
        <p:spPr>
          <a:xfrm>
            <a:off x="6005920" y="1571612"/>
            <a:ext cx="2137979" cy="385765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Metin kutusu"/>
          <p:cNvSpPr txBox="1"/>
          <p:nvPr/>
        </p:nvSpPr>
        <p:spPr>
          <a:xfrm>
            <a:off x="3076962" y="5473029"/>
            <a:ext cx="2923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Siemens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(BBDS060200B)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64+136cm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kapak,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35 Metin kutusu"/>
          <p:cNvSpPr txBox="1"/>
          <p:nvPr/>
        </p:nvSpPr>
        <p:spPr>
          <a:xfrm>
            <a:off x="6011082" y="5473029"/>
            <a:ext cx="3132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Ariston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(BBDA060200B)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72+128cm kapak,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Picture 284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28800"/>
            <a:ext cx="13620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04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2" y="1728800"/>
            <a:ext cx="1352550" cy="34575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28" name="Picture 284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728800"/>
            <a:ext cx="13620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7.26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Buzdolabı üstü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Dolaplar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71406" y="4971834"/>
            <a:ext cx="29289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(BBU … 024B)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70, 75, 80, 90 ve 100cm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Yaylı makaslı,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786082" cy="335758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3071802" y="1571612"/>
            <a:ext cx="2786082" cy="335758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Dikdörtgen"/>
          <p:cNvSpPr/>
          <p:nvPr/>
        </p:nvSpPr>
        <p:spPr>
          <a:xfrm>
            <a:off x="6005920" y="1571612"/>
            <a:ext cx="2779373" cy="335758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Metin kutusu"/>
          <p:cNvSpPr txBox="1"/>
          <p:nvPr/>
        </p:nvSpPr>
        <p:spPr>
          <a:xfrm>
            <a:off x="3005524" y="4971834"/>
            <a:ext cx="29237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(BBU … 036B)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70, 75, 80, 90 ve 100cm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Yaylı makaslı,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35 Metin kutusu"/>
          <p:cNvSpPr txBox="1"/>
          <p:nvPr/>
        </p:nvSpPr>
        <p:spPr>
          <a:xfrm>
            <a:off x="5939644" y="4971834"/>
            <a:ext cx="3132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(BBU … 048B)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70, 75, 80, 90 ve 100cm genişlik,</a:t>
            </a:r>
          </a:p>
          <a:p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Aventos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Kalkar makaslı,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raflı,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Picture 284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24407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84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357430"/>
            <a:ext cx="261195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43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357430"/>
            <a:ext cx="2543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7.28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Kombi&amp;Şofben Dolabı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1643042" y="1500174"/>
            <a:ext cx="29289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(BS … 200B)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 ve 60cm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seyyar dar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00174"/>
            <a:ext cx="1500198" cy="242889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4" name="Picture 1066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1395461" cy="226433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25" name="Picture 1066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1294790" cy="2286016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29" name="28 Dikdörtgen"/>
          <p:cNvSpPr/>
          <p:nvPr/>
        </p:nvSpPr>
        <p:spPr>
          <a:xfrm>
            <a:off x="142844" y="4000504"/>
            <a:ext cx="1500198" cy="242889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Metin kutusu"/>
          <p:cNvSpPr txBox="1"/>
          <p:nvPr/>
        </p:nvSpPr>
        <p:spPr>
          <a:xfrm>
            <a:off x="1643042" y="4002214"/>
            <a:ext cx="29289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(BS … 224B)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 ve 60cm genişlik,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adet seyyar dar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3" name="Picture 163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214422"/>
            <a:ext cx="1114431" cy="440927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35" name="248 Metin kutusu"/>
          <p:cNvSpPr txBox="1"/>
          <p:nvPr/>
        </p:nvSpPr>
        <p:spPr>
          <a:xfrm>
            <a:off x="5286380" y="5715016"/>
            <a:ext cx="1928826" cy="500066"/>
          </a:xfrm>
          <a:prstGeom prst="rect">
            <a:avLst/>
          </a:prstGeom>
          <a:solidFill>
            <a:srgbClr val="FFE31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i="1" baseline="0" dirty="0" smtClean="0"/>
              <a:t>H224 kombi dolabı kapakları</a:t>
            </a:r>
            <a:endParaRPr lang="tr-TR" sz="1200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Boy</a:t>
            </a:r>
            <a:r>
              <a:rPr lang="en-US" sz="1800" dirty="0" smtClean="0"/>
              <a:t> </a:t>
            </a:r>
            <a:r>
              <a:rPr lang="en-US" sz="1800" dirty="0" err="1" smtClean="0"/>
              <a:t>Dolaplar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7.30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Diagonal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Bitiş Dolapları</a:t>
            </a:r>
          </a:p>
        </p:txBody>
      </p:sp>
      <p:sp>
        <p:nvSpPr>
          <p:cNvPr id="21" name="20 Metin kutusu"/>
          <p:cNvSpPr txBox="1"/>
          <p:nvPr/>
        </p:nvSpPr>
        <p:spPr>
          <a:xfrm>
            <a:off x="142844" y="5329024"/>
            <a:ext cx="285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(BD030 … 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 ve 224cm yükseklik,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 genişlik,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35cm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kapak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gen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işliği,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adet sabit, 4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42844" y="1571612"/>
            <a:ext cx="2143140" cy="371477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Picture 384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12192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Metin kutusu"/>
          <p:cNvSpPr txBox="1"/>
          <p:nvPr/>
        </p:nvSpPr>
        <p:spPr>
          <a:xfrm>
            <a:off x="3214678" y="5329024"/>
            <a:ext cx="314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(BDSKK030 … B)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 ve 224cm yükseklik,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 genişlik,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35cm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kapak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gen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işliği,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adet seyyar raf,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3214678" y="1571612"/>
            <a:ext cx="2143140" cy="371477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6" name="Picture 108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8943" y="1814523"/>
            <a:ext cx="1495425" cy="31146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3.1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70" cy="691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3071810"/>
            <a:ext cx="9144000" cy="571504"/>
          </a:xfrm>
        </p:spPr>
        <p:txBody>
          <a:bodyPr>
            <a:noAutofit/>
          </a:bodyPr>
          <a:lstStyle/>
          <a:p>
            <a:r>
              <a:rPr lang="tr-TR" sz="3600" i="1" dirty="0" smtClean="0">
                <a:solidFill>
                  <a:schemeClr val="bg1">
                    <a:lumMod val="85000"/>
                  </a:schemeClr>
                </a:solidFill>
              </a:rPr>
              <a:t>Donanım</a:t>
            </a:r>
            <a:endParaRPr lang="tr-TR" sz="36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Donanım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 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0" y="240684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 Paneller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0" y="204965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 Dolgu Bantları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0" y="276403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3) Tablalar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3121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Raflar</a:t>
            </a:r>
          </a:p>
        </p:txBody>
      </p:sp>
      <p:sp>
        <p:nvSpPr>
          <p:cNvPr id="19" name="18 Metin kutusu"/>
          <p:cNvSpPr txBox="1"/>
          <p:nvPr/>
        </p:nvSpPr>
        <p:spPr>
          <a:xfrm>
            <a:off x="0" y="348296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Ta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ç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Işık Bantları</a:t>
            </a:r>
          </a:p>
        </p:txBody>
      </p:sp>
      <p:sp>
        <p:nvSpPr>
          <p:cNvPr id="20" name="19 Metin kutusu"/>
          <p:cNvSpPr txBox="1"/>
          <p:nvPr/>
        </p:nvSpPr>
        <p:spPr>
          <a:xfrm>
            <a:off x="0" y="385762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6)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Bazalar</a:t>
            </a: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Donanım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Donanım </a:t>
            </a:r>
            <a:r>
              <a:rPr lang="en-US" sz="1800" dirty="0" err="1" smtClean="0"/>
              <a:t>Kod</a:t>
            </a:r>
            <a:r>
              <a:rPr lang="en-US" sz="1800" dirty="0" smtClean="0"/>
              <a:t> S</a:t>
            </a:r>
            <a:r>
              <a:rPr lang="tr-TR" sz="1800" dirty="0" smtClean="0"/>
              <a:t>istemi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7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8650664" cy="272730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Donanım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Dolgu Bantları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8.1 - 8.2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285720" y="6215082"/>
            <a:ext cx="221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DDBY …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71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1504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2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1638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2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500174"/>
            <a:ext cx="1333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2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929066"/>
            <a:ext cx="11906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07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89151" y="1500174"/>
            <a:ext cx="897559" cy="2512242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20" name="Picture 1308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90064" y="4000504"/>
            <a:ext cx="1068084" cy="1955031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21" name="20 Metin kutusu"/>
          <p:cNvSpPr txBox="1"/>
          <p:nvPr/>
        </p:nvSpPr>
        <p:spPr>
          <a:xfrm>
            <a:off x="3271180" y="6215082"/>
            <a:ext cx="221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DDBA …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6215074" y="6215082"/>
            <a:ext cx="221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DDB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…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285720" y="1285860"/>
            <a:ext cx="2143140" cy="485778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Dikdörtgen"/>
          <p:cNvSpPr/>
          <p:nvPr/>
        </p:nvSpPr>
        <p:spPr>
          <a:xfrm>
            <a:off x="3260032" y="1285860"/>
            <a:ext cx="2143140" cy="485778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Dikdörtgen"/>
          <p:cNvSpPr/>
          <p:nvPr/>
        </p:nvSpPr>
        <p:spPr>
          <a:xfrm>
            <a:off x="6224296" y="1285860"/>
            <a:ext cx="2143140" cy="485778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Donanım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Paneller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8.3 - 8.9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Normal Paneller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" name="Picture 178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14001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Dikdörtgen"/>
          <p:cNvSpPr/>
          <p:nvPr/>
        </p:nvSpPr>
        <p:spPr>
          <a:xfrm>
            <a:off x="142844" y="1428736"/>
            <a:ext cx="1785950" cy="221457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Dikdörtgen"/>
          <p:cNvSpPr/>
          <p:nvPr/>
        </p:nvSpPr>
        <p:spPr>
          <a:xfrm>
            <a:off x="2643174" y="1428736"/>
            <a:ext cx="6357982" cy="221457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Picture 179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0"/>
            <a:ext cx="14192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Metin kutusu"/>
          <p:cNvSpPr txBox="1"/>
          <p:nvPr/>
        </p:nvSpPr>
        <p:spPr>
          <a:xfrm>
            <a:off x="71406" y="3643314"/>
            <a:ext cx="2428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Ayaksız Paneller (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DPN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4" name="Picture 8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9879" y="2304592"/>
            <a:ext cx="1714512" cy="1157737"/>
          </a:xfrm>
          <a:prstGeom prst="rect">
            <a:avLst/>
          </a:prstGeom>
          <a:noFill/>
        </p:spPr>
      </p:pic>
      <p:pic>
        <p:nvPicPr>
          <p:cNvPr id="35" name="Picture 8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1713" y="1571612"/>
            <a:ext cx="956035" cy="1376361"/>
          </a:xfrm>
          <a:prstGeom prst="rect">
            <a:avLst/>
          </a:prstGeom>
          <a:noFill/>
        </p:spPr>
      </p:pic>
      <p:sp>
        <p:nvSpPr>
          <p:cNvPr id="38" name="37 Dikdörtgen"/>
          <p:cNvSpPr/>
          <p:nvPr/>
        </p:nvSpPr>
        <p:spPr>
          <a:xfrm>
            <a:off x="142844" y="4000504"/>
            <a:ext cx="1785950" cy="221457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38 Metin kutusu"/>
          <p:cNvSpPr txBox="1"/>
          <p:nvPr/>
        </p:nvSpPr>
        <p:spPr>
          <a:xfrm>
            <a:off x="71406" y="6215082"/>
            <a:ext cx="2428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Ayaklı Paneller (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DPN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" name="Picture 86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12887" y="1500174"/>
            <a:ext cx="1167305" cy="1109660"/>
          </a:xfrm>
          <a:prstGeom prst="rect">
            <a:avLst/>
          </a:prstGeom>
          <a:noFill/>
        </p:spPr>
      </p:pic>
      <p:pic>
        <p:nvPicPr>
          <p:cNvPr id="41" name="Picture 86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84457" y="2500306"/>
            <a:ext cx="1149491" cy="1071559"/>
          </a:xfrm>
          <a:prstGeom prst="rect">
            <a:avLst/>
          </a:prstGeom>
          <a:noFill/>
        </p:spPr>
      </p:pic>
      <p:pic>
        <p:nvPicPr>
          <p:cNvPr id="42" name="Picture 86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84721" y="2071678"/>
            <a:ext cx="944865" cy="1490656"/>
          </a:xfrm>
          <a:prstGeom prst="rect">
            <a:avLst/>
          </a:prstGeom>
          <a:noFill/>
        </p:spPr>
      </p:pic>
      <p:pic>
        <p:nvPicPr>
          <p:cNvPr id="43" name="Picture 86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25338" y="1643050"/>
            <a:ext cx="1104380" cy="1466843"/>
          </a:xfrm>
          <a:prstGeom prst="rect">
            <a:avLst/>
          </a:prstGeom>
          <a:noFill/>
        </p:spPr>
      </p:pic>
      <p:sp>
        <p:nvSpPr>
          <p:cNvPr id="44" name="43 Sağ Ok"/>
          <p:cNvSpPr/>
          <p:nvPr/>
        </p:nvSpPr>
        <p:spPr>
          <a:xfrm>
            <a:off x="2000232" y="2428868"/>
            <a:ext cx="571503" cy="500066"/>
          </a:xfrm>
          <a:prstGeom prst="rightArrow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47 Dikdörtgen"/>
          <p:cNvSpPr/>
          <p:nvPr/>
        </p:nvSpPr>
        <p:spPr>
          <a:xfrm>
            <a:off x="2643174" y="3991066"/>
            <a:ext cx="6357982" cy="2214578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48 Sağ Ok"/>
          <p:cNvSpPr/>
          <p:nvPr/>
        </p:nvSpPr>
        <p:spPr>
          <a:xfrm>
            <a:off x="2000232" y="4991198"/>
            <a:ext cx="571503" cy="500066"/>
          </a:xfrm>
          <a:prstGeom prst="rightArrow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0" name="Picture 8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72396" y="4143380"/>
            <a:ext cx="1335412" cy="1700207"/>
          </a:xfrm>
          <a:prstGeom prst="rect">
            <a:avLst/>
          </a:prstGeom>
          <a:noFill/>
        </p:spPr>
      </p:pic>
      <p:pic>
        <p:nvPicPr>
          <p:cNvPr id="51" name="Picture 89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14612" y="5143512"/>
            <a:ext cx="1512526" cy="1090611"/>
          </a:xfrm>
          <a:prstGeom prst="rect">
            <a:avLst/>
          </a:prstGeom>
          <a:noFill/>
        </p:spPr>
      </p:pic>
      <p:pic>
        <p:nvPicPr>
          <p:cNvPr id="52" name="Picture 89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7554" y="4071942"/>
            <a:ext cx="1145466" cy="1107284"/>
          </a:xfrm>
          <a:prstGeom prst="rect">
            <a:avLst/>
          </a:prstGeom>
          <a:noFill/>
        </p:spPr>
      </p:pic>
      <p:pic>
        <p:nvPicPr>
          <p:cNvPr id="53" name="Picture 89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57818" y="4071942"/>
            <a:ext cx="1251279" cy="1266823"/>
          </a:xfrm>
          <a:prstGeom prst="rect">
            <a:avLst/>
          </a:prstGeom>
          <a:noFill/>
        </p:spPr>
      </p:pic>
      <p:pic>
        <p:nvPicPr>
          <p:cNvPr id="54" name="Picture 9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00562" y="5072074"/>
            <a:ext cx="1219288" cy="1157290"/>
          </a:xfrm>
          <a:prstGeom prst="rect">
            <a:avLst/>
          </a:prstGeom>
          <a:noFill/>
        </p:spPr>
      </p:pic>
      <p:pic>
        <p:nvPicPr>
          <p:cNvPr id="55" name="Picture 92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15140" y="4429132"/>
            <a:ext cx="1105564" cy="17383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3.1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70" cy="691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3071810"/>
            <a:ext cx="9144000" cy="571504"/>
          </a:xfrm>
        </p:spPr>
        <p:txBody>
          <a:bodyPr>
            <a:noAutofit/>
          </a:bodyPr>
          <a:lstStyle/>
          <a:p>
            <a:r>
              <a:rPr lang="tr-TR" sz="3600" i="1" dirty="0" smtClean="0">
                <a:solidFill>
                  <a:schemeClr val="bg1">
                    <a:lumMod val="85000"/>
                  </a:schemeClr>
                </a:solidFill>
              </a:rPr>
              <a:t>Modüller</a:t>
            </a:r>
            <a:endParaRPr lang="tr-TR" sz="36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Donanım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Ada çözümlerinde panel kullanımı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28 Dikdörtgen"/>
          <p:cNvSpPr/>
          <p:nvPr/>
        </p:nvSpPr>
        <p:spPr>
          <a:xfrm>
            <a:off x="142844" y="1830820"/>
            <a:ext cx="2714644" cy="342902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6" name="Picture 9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34314"/>
            <a:ext cx="2286016" cy="1696836"/>
          </a:xfrm>
          <a:prstGeom prst="rect">
            <a:avLst/>
          </a:prstGeom>
          <a:noFill/>
        </p:spPr>
      </p:pic>
      <p:pic>
        <p:nvPicPr>
          <p:cNvPr id="37" name="Picture 9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6030" y="2296667"/>
            <a:ext cx="2253979" cy="2463111"/>
          </a:xfrm>
          <a:prstGeom prst="rect">
            <a:avLst/>
          </a:prstGeom>
          <a:noFill/>
        </p:spPr>
      </p:pic>
      <p:sp>
        <p:nvSpPr>
          <p:cNvPr id="46" name="45 Metin kutusu"/>
          <p:cNvSpPr txBox="1"/>
          <p:nvPr/>
        </p:nvSpPr>
        <p:spPr>
          <a:xfrm>
            <a:off x="71406" y="5259845"/>
            <a:ext cx="27860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nl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60cm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7" name="Picture 9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3416" y="2109282"/>
            <a:ext cx="2143140" cy="2864810"/>
          </a:xfrm>
          <a:prstGeom prst="rect">
            <a:avLst/>
          </a:prstGeom>
          <a:noFill/>
        </p:spPr>
      </p:pic>
      <p:sp>
        <p:nvSpPr>
          <p:cNvPr id="57" name="56 Dikdörtgen"/>
          <p:cNvSpPr/>
          <p:nvPr/>
        </p:nvSpPr>
        <p:spPr>
          <a:xfrm>
            <a:off x="3143240" y="1830820"/>
            <a:ext cx="2711682" cy="342902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57 Dikdörtgen"/>
          <p:cNvSpPr/>
          <p:nvPr/>
        </p:nvSpPr>
        <p:spPr>
          <a:xfrm>
            <a:off x="6143636" y="1830820"/>
            <a:ext cx="2698672" cy="3429024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58 Metin kutusu"/>
          <p:cNvSpPr txBox="1"/>
          <p:nvPr/>
        </p:nvSpPr>
        <p:spPr>
          <a:xfrm>
            <a:off x="3071802" y="5259845"/>
            <a:ext cx="27860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nl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93cm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59 Metin kutusu"/>
          <p:cNvSpPr txBox="1"/>
          <p:nvPr/>
        </p:nvSpPr>
        <p:spPr>
          <a:xfrm>
            <a:off x="6059156" y="5259845"/>
            <a:ext cx="27860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nl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116cm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Donanım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Paneller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8.10 - 8.14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Özel Paneller</a:t>
            </a:r>
            <a:endParaRPr lang="tr-T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28 Dikdörtgen"/>
          <p:cNvSpPr/>
          <p:nvPr/>
        </p:nvSpPr>
        <p:spPr>
          <a:xfrm>
            <a:off x="142844" y="1428736"/>
            <a:ext cx="2071702" cy="228601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Dikdörtgen"/>
          <p:cNvSpPr/>
          <p:nvPr/>
        </p:nvSpPr>
        <p:spPr>
          <a:xfrm>
            <a:off x="3286116" y="1428736"/>
            <a:ext cx="5715040" cy="228601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47 Dikdörtgen"/>
          <p:cNvSpPr/>
          <p:nvPr/>
        </p:nvSpPr>
        <p:spPr>
          <a:xfrm>
            <a:off x="142844" y="4071942"/>
            <a:ext cx="5214974" cy="2071702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3" name="Picture 9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152818"/>
            <a:ext cx="2075867" cy="1928826"/>
          </a:xfrm>
          <a:prstGeom prst="rect">
            <a:avLst/>
          </a:prstGeom>
          <a:noFill/>
        </p:spPr>
      </p:pic>
      <p:pic>
        <p:nvPicPr>
          <p:cNvPr id="36" name="Picture 9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143380"/>
            <a:ext cx="2008904" cy="1983367"/>
          </a:xfrm>
          <a:prstGeom prst="rect">
            <a:avLst/>
          </a:prstGeom>
          <a:noFill/>
        </p:spPr>
      </p:pic>
      <p:pic>
        <p:nvPicPr>
          <p:cNvPr id="37" name="Picture 1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757" y="1500174"/>
            <a:ext cx="1716913" cy="2143140"/>
          </a:xfrm>
          <a:prstGeom prst="rect">
            <a:avLst/>
          </a:prstGeom>
          <a:noFill/>
        </p:spPr>
      </p:pic>
      <p:sp>
        <p:nvSpPr>
          <p:cNvPr id="45" name="44 Metin kutusu"/>
          <p:cNvSpPr txBox="1"/>
          <p:nvPr/>
        </p:nvSpPr>
        <p:spPr>
          <a:xfrm>
            <a:off x="71406" y="3714752"/>
            <a:ext cx="27860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Bitiş Paneller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(DPB … 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6" name="Picture 10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571612"/>
            <a:ext cx="1162651" cy="1985964"/>
          </a:xfrm>
          <a:prstGeom prst="rect">
            <a:avLst/>
          </a:prstGeom>
          <a:noFill/>
        </p:spPr>
      </p:pic>
      <p:pic>
        <p:nvPicPr>
          <p:cNvPr id="47" name="Picture 10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1857364"/>
            <a:ext cx="3048000" cy="1476375"/>
          </a:xfrm>
          <a:prstGeom prst="rect">
            <a:avLst/>
          </a:prstGeom>
          <a:noFill/>
        </p:spPr>
      </p:pic>
      <p:sp>
        <p:nvSpPr>
          <p:cNvPr id="56" name="55 Metin kutusu"/>
          <p:cNvSpPr txBox="1"/>
          <p:nvPr/>
        </p:nvSpPr>
        <p:spPr>
          <a:xfrm>
            <a:off x="71406" y="6139543"/>
            <a:ext cx="27860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Clasica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Paneller (DPC … 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3214678" y="3714752"/>
            <a:ext cx="27860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Round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Paneller (DPR … 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Donanım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Tablalar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8.15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 kapak özellikleriyle aynıdır.</a:t>
            </a:r>
          </a:p>
          <a:p>
            <a:pPr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40,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max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180cm sipariş edilir.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142844" y="1857363"/>
            <a:ext cx="4357718" cy="4292821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44 Metin kutusu"/>
          <p:cNvSpPr txBox="1"/>
          <p:nvPr/>
        </p:nvSpPr>
        <p:spPr>
          <a:xfrm>
            <a:off x="142844" y="6188539"/>
            <a:ext cx="4357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Davlumbaz üstü tabla (D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035T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DTB035V)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" name="Picture 187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14620"/>
            <a:ext cx="3719792" cy="264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Dikdörtgen"/>
          <p:cNvSpPr/>
          <p:nvPr/>
        </p:nvSpPr>
        <p:spPr>
          <a:xfrm>
            <a:off x="4604312" y="1857363"/>
            <a:ext cx="4357718" cy="4292821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Metin kutusu"/>
          <p:cNvSpPr txBox="1"/>
          <p:nvPr/>
        </p:nvSpPr>
        <p:spPr>
          <a:xfrm>
            <a:off x="4599456" y="6188539"/>
            <a:ext cx="43302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Yatay üstü tabla (D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58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DTB058V)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Picture 188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40898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Donanım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Raflar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8.15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11429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40,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max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180cm sipariş edilir.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28 Dikdörtgen"/>
          <p:cNvSpPr/>
          <p:nvPr/>
        </p:nvSpPr>
        <p:spPr>
          <a:xfrm>
            <a:off x="1214414" y="1857363"/>
            <a:ext cx="6357982" cy="3973740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44 Metin kutusu"/>
          <p:cNvSpPr txBox="1"/>
          <p:nvPr/>
        </p:nvSpPr>
        <p:spPr>
          <a:xfrm>
            <a:off x="1214414" y="5857892"/>
            <a:ext cx="4357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DRF025T , DRF025V, DRF018T , DRF018V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Picture 188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285992"/>
            <a:ext cx="6081974" cy="147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5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929066"/>
            <a:ext cx="3860176" cy="160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Donanım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Taç ve Işık Bantları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8.16</a:t>
            </a:r>
          </a:p>
        </p:txBody>
      </p:sp>
      <p:pic>
        <p:nvPicPr>
          <p:cNvPr id="10" name="Picture 157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7"/>
            <a:ext cx="1278811" cy="15391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3" name="Picture 427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643049"/>
            <a:ext cx="1244860" cy="155041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4" name="Picture 423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143380"/>
            <a:ext cx="1329737" cy="156173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5" name="Picture 428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143380"/>
            <a:ext cx="1143008" cy="15560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7" name="Picture 426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6944" y="1714487"/>
            <a:ext cx="1952625" cy="18192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8" name="Picture 4273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81918" y="2181225"/>
            <a:ext cx="685800" cy="13906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9" name="Picture 4263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6944" y="4429132"/>
            <a:ext cx="1447800" cy="15049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20" name="Picture 4263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67538" y="4429132"/>
            <a:ext cx="1447800" cy="15049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21" name="20 Dikdörtgen"/>
          <p:cNvSpPr/>
          <p:nvPr/>
        </p:nvSpPr>
        <p:spPr>
          <a:xfrm>
            <a:off x="142844" y="1571612"/>
            <a:ext cx="4357718" cy="2071701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Metin kutusu"/>
          <p:cNvSpPr txBox="1"/>
          <p:nvPr/>
        </p:nvSpPr>
        <p:spPr>
          <a:xfrm>
            <a:off x="142844" y="3643313"/>
            <a:ext cx="4357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Düz Taç Bandı (DTCDZ004T)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4572000" y="1571612"/>
            <a:ext cx="4357718" cy="2071701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Dikdörtgen"/>
          <p:cNvSpPr/>
          <p:nvPr/>
        </p:nvSpPr>
        <p:spPr>
          <a:xfrm>
            <a:off x="142844" y="4071942"/>
            <a:ext cx="4357718" cy="2071701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Dikdörtgen"/>
          <p:cNvSpPr/>
          <p:nvPr/>
        </p:nvSpPr>
        <p:spPr>
          <a:xfrm>
            <a:off x="4572000" y="4071942"/>
            <a:ext cx="4357718" cy="2071701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Metin kutusu"/>
          <p:cNvSpPr txBox="1"/>
          <p:nvPr/>
        </p:nvSpPr>
        <p:spPr>
          <a:xfrm>
            <a:off x="4572000" y="3643313"/>
            <a:ext cx="4357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Clasica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Taç Bandı (DTCCL004T)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142844" y="6143644"/>
            <a:ext cx="4357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Düz Işık Bandı (DIBDZ004T)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28 Metin kutusu"/>
          <p:cNvSpPr txBox="1"/>
          <p:nvPr/>
        </p:nvSpPr>
        <p:spPr>
          <a:xfrm>
            <a:off x="4572000" y="6143644"/>
            <a:ext cx="4357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Clasica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Işık Bandı (DIBCL004)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29 Metin kutusu"/>
          <p:cNvSpPr txBox="1"/>
          <p:nvPr/>
        </p:nvSpPr>
        <p:spPr>
          <a:xfrm>
            <a:off x="0" y="10715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Max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uzunluk 210cm</a:t>
            </a:r>
          </a:p>
          <a:p>
            <a:pPr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Tüm dokular yatay uygulanır.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Donanım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err="1" smtClean="0"/>
              <a:t>Bazalar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8.17</a:t>
            </a:r>
          </a:p>
        </p:txBody>
      </p:sp>
      <p:sp>
        <p:nvSpPr>
          <p:cNvPr id="21" name="20 Dikdörtgen"/>
          <p:cNvSpPr/>
          <p:nvPr/>
        </p:nvSpPr>
        <p:spPr>
          <a:xfrm>
            <a:off x="142844" y="1214422"/>
            <a:ext cx="4357718" cy="300039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Metin kutusu"/>
          <p:cNvSpPr txBox="1"/>
          <p:nvPr/>
        </p:nvSpPr>
        <p:spPr>
          <a:xfrm>
            <a:off x="3786182" y="5857892"/>
            <a:ext cx="4357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DBD …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" name="Picture 319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2825348" cy="27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Metin kutusu"/>
          <p:cNvSpPr txBox="1"/>
          <p:nvPr/>
        </p:nvSpPr>
        <p:spPr>
          <a:xfrm>
            <a:off x="142844" y="4214818"/>
            <a:ext cx="4357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DBZA012 &amp; DBZA015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32 Dikdörtgen"/>
          <p:cNvSpPr/>
          <p:nvPr/>
        </p:nvSpPr>
        <p:spPr>
          <a:xfrm>
            <a:off x="4643438" y="1214422"/>
            <a:ext cx="4357718" cy="300039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34 Metin kutusu"/>
          <p:cNvSpPr txBox="1"/>
          <p:nvPr/>
        </p:nvSpPr>
        <p:spPr>
          <a:xfrm>
            <a:off x="4643438" y="4214818"/>
            <a:ext cx="4357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DBZP012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" name="Picture 319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85860"/>
            <a:ext cx="2786082" cy="274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26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80000">
            <a:off x="4025391" y="4796380"/>
            <a:ext cx="4095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29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786322"/>
            <a:ext cx="381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38 Dikdörtgen"/>
          <p:cNvSpPr/>
          <p:nvPr/>
        </p:nvSpPr>
        <p:spPr>
          <a:xfrm>
            <a:off x="3786182" y="4643446"/>
            <a:ext cx="1643074" cy="1214446"/>
          </a:xfrm>
          <a:prstGeom prst="rect">
            <a:avLst/>
          </a:prstGeom>
          <a:noFill/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3.1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70" cy="691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3071810"/>
            <a:ext cx="9144000" cy="571504"/>
          </a:xfrm>
        </p:spPr>
        <p:txBody>
          <a:bodyPr>
            <a:noAutofit/>
          </a:bodyPr>
          <a:lstStyle/>
          <a:p>
            <a:r>
              <a:rPr lang="tr-TR" sz="3600" i="1" dirty="0" smtClean="0">
                <a:solidFill>
                  <a:schemeClr val="bg1">
                    <a:lumMod val="85000"/>
                  </a:schemeClr>
                </a:solidFill>
              </a:rPr>
              <a:t>Tamamlayıcılar</a:t>
            </a:r>
            <a:endParaRPr lang="tr-TR" sz="36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Tamamlayıcılar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 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0" y="29783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 Aydınlatmalar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0" y="26211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 Çekmece içi Aksesuarlar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Tamamlayıcılar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Tamamlayıcı </a:t>
            </a:r>
            <a:r>
              <a:rPr lang="en-US" sz="1800" dirty="0" err="1" smtClean="0"/>
              <a:t>Kod</a:t>
            </a:r>
            <a:r>
              <a:rPr lang="en-US" sz="1800" dirty="0" smtClean="0"/>
              <a:t> S</a:t>
            </a:r>
            <a:r>
              <a:rPr lang="tr-TR" sz="1800" dirty="0" smtClean="0"/>
              <a:t>istemi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86010"/>
            <a:ext cx="8157611" cy="304325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3" name="2 Alt Başlık"/>
          <p:cNvSpPr txBox="1">
            <a:spLocks/>
          </p:cNvSpPr>
          <p:nvPr/>
        </p:nvSpPr>
        <p:spPr>
          <a:xfrm>
            <a:off x="7786710" y="3786190"/>
            <a:ext cx="864905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Beyaz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2 Alt Başlık"/>
          <p:cNvSpPr txBox="1">
            <a:spLocks/>
          </p:cNvSpPr>
          <p:nvPr/>
        </p:nvSpPr>
        <p:spPr>
          <a:xfrm>
            <a:off x="7786710" y="4429132"/>
            <a:ext cx="864905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Beyaz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Tamamlayıcılar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Çekmece içi Aksesuarlar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9.1</a:t>
            </a:r>
          </a:p>
        </p:txBody>
      </p:sp>
      <p:sp>
        <p:nvSpPr>
          <p:cNvPr id="21" name="20 Dikdörtgen"/>
          <p:cNvSpPr/>
          <p:nvPr/>
        </p:nvSpPr>
        <p:spPr>
          <a:xfrm>
            <a:off x="142844" y="1071546"/>
            <a:ext cx="2801390" cy="2500330"/>
          </a:xfrm>
          <a:prstGeom prst="rect">
            <a:avLst/>
          </a:prstGeom>
          <a:solidFill>
            <a:schemeClr val="bg1"/>
          </a:solidFill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Metin kutusu"/>
          <p:cNvSpPr txBox="1"/>
          <p:nvPr/>
        </p:nvSpPr>
        <p:spPr>
          <a:xfrm>
            <a:off x="1785918" y="6215083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Bölücüler ve Ara Bölücüler (TCB … &amp; TCBA)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31 Metin kutusu"/>
          <p:cNvSpPr txBox="1"/>
          <p:nvPr/>
        </p:nvSpPr>
        <p:spPr>
          <a:xfrm>
            <a:off x="142844" y="3571876"/>
            <a:ext cx="4357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Plastik Kaşıklık (TKAPL … 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6072198" y="1071546"/>
            <a:ext cx="2857520" cy="2500330"/>
          </a:xfrm>
          <a:prstGeom prst="rect">
            <a:avLst/>
          </a:prstGeom>
          <a:solidFill>
            <a:schemeClr val="bg1"/>
          </a:solidFill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3071802" y="3571876"/>
            <a:ext cx="4357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Çelik Kaşıklık (TKACL … 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6072198" y="3571876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Tabaklık (TTBPL090)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32 Dikdörtgen"/>
          <p:cNvSpPr/>
          <p:nvPr/>
        </p:nvSpPr>
        <p:spPr>
          <a:xfrm>
            <a:off x="3071802" y="1071546"/>
            <a:ext cx="2857520" cy="2500330"/>
          </a:xfrm>
          <a:prstGeom prst="rect">
            <a:avLst/>
          </a:prstGeom>
          <a:solidFill>
            <a:schemeClr val="bg1"/>
          </a:solidFill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38 Dikdörtgen"/>
          <p:cNvSpPr/>
          <p:nvPr/>
        </p:nvSpPr>
        <p:spPr>
          <a:xfrm>
            <a:off x="1785918" y="4000504"/>
            <a:ext cx="5429288" cy="2214578"/>
          </a:xfrm>
          <a:prstGeom prst="rect">
            <a:avLst/>
          </a:prstGeom>
          <a:solidFill>
            <a:schemeClr val="bg1"/>
          </a:solidFill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9" name="Picture 75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143380"/>
            <a:ext cx="2714644" cy="2006476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27" name="Picture 74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7821" y="4071942"/>
            <a:ext cx="2296989" cy="211931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20" name="7 Resim" descr="Besteckeinsatz_FUTURA_90L_gros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71612"/>
            <a:ext cx="24288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4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128714"/>
            <a:ext cx="2552700" cy="237172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23" name="Picture 749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1500174"/>
            <a:ext cx="2533650" cy="16764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Modül Grupları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30 Metin kutusu"/>
          <p:cNvSpPr txBox="1"/>
          <p:nvPr/>
        </p:nvSpPr>
        <p:spPr>
          <a:xfrm>
            <a:off x="0" y="240684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 Asma Dolaplar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0" y="204965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 Yer Dolaplar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0" y="276403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3) Yarım Boy Dolaplar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0" y="3121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Boy Dolaplar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Tamamlayıcılar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Aydınlatmalar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9.2</a:t>
            </a:r>
          </a:p>
        </p:txBody>
      </p:sp>
      <p:sp>
        <p:nvSpPr>
          <p:cNvPr id="24" name="23 Dikdörtgen"/>
          <p:cNvSpPr/>
          <p:nvPr/>
        </p:nvSpPr>
        <p:spPr>
          <a:xfrm>
            <a:off x="142844" y="1258187"/>
            <a:ext cx="2801390" cy="1857388"/>
          </a:xfrm>
          <a:prstGeom prst="rect">
            <a:avLst/>
          </a:prstGeom>
          <a:solidFill>
            <a:schemeClr val="bg1"/>
          </a:solidFill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142844" y="3115575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Tezgah Arası LED aydınlatma – Düğmeli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TATAL ... - DB , TATAL … - DS 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26 Dikdörtgen"/>
          <p:cNvSpPr/>
          <p:nvPr/>
        </p:nvSpPr>
        <p:spPr>
          <a:xfrm>
            <a:off x="142844" y="3901393"/>
            <a:ext cx="2801390" cy="1857388"/>
          </a:xfrm>
          <a:prstGeom prst="rect">
            <a:avLst/>
          </a:prstGeom>
          <a:solidFill>
            <a:schemeClr val="bg1"/>
          </a:solidFill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Metin kutusu"/>
          <p:cNvSpPr txBox="1"/>
          <p:nvPr/>
        </p:nvSpPr>
        <p:spPr>
          <a:xfrm>
            <a:off x="142844" y="5758781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Tezgah Arası LED aydınlatma –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Sensörlü</a:t>
            </a: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TATAL ... - SB , TATAL … - SS 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56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01063"/>
            <a:ext cx="2371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6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30004"/>
            <a:ext cx="24003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214422"/>
            <a:ext cx="1787536" cy="231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714752"/>
            <a:ext cx="20979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Sağ Ok"/>
          <p:cNvSpPr/>
          <p:nvPr/>
        </p:nvSpPr>
        <p:spPr>
          <a:xfrm>
            <a:off x="3643306" y="2143116"/>
            <a:ext cx="571503" cy="500066"/>
          </a:xfrm>
          <a:prstGeom prst="rightArrow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Sağ Ok"/>
          <p:cNvSpPr/>
          <p:nvPr/>
        </p:nvSpPr>
        <p:spPr>
          <a:xfrm>
            <a:off x="3643306" y="4594914"/>
            <a:ext cx="571503" cy="500066"/>
          </a:xfrm>
          <a:prstGeom prst="rightArrow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Tamamlayıcılar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Aydınlatmalar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9.2</a:t>
            </a:r>
            <a:r>
              <a:rPr kumimoji="0" lang="tr-TR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- 9.3</a:t>
            </a: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142844" y="1258187"/>
            <a:ext cx="2801390" cy="1857388"/>
          </a:xfrm>
          <a:prstGeom prst="rect">
            <a:avLst/>
          </a:prstGeom>
          <a:solidFill>
            <a:schemeClr val="bg1"/>
          </a:solidFill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142844" y="3115575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Yer Dolap içi LED aydınlatma – Düğmeli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TADYL ... - DB , TADYL … - DS 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26 Dikdörtgen"/>
          <p:cNvSpPr/>
          <p:nvPr/>
        </p:nvSpPr>
        <p:spPr>
          <a:xfrm>
            <a:off x="142844" y="3901393"/>
            <a:ext cx="2801390" cy="1857388"/>
          </a:xfrm>
          <a:prstGeom prst="rect">
            <a:avLst/>
          </a:prstGeom>
          <a:solidFill>
            <a:schemeClr val="bg1"/>
          </a:solidFill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Metin kutusu"/>
          <p:cNvSpPr txBox="1"/>
          <p:nvPr/>
        </p:nvSpPr>
        <p:spPr>
          <a:xfrm>
            <a:off x="142844" y="5758781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Asma Dolap içi LED aydınlatma – Düğmeli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TADAL ... - DB , TADAL … - DS 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Picture 55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52571"/>
            <a:ext cx="24003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1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00" y="4152915"/>
            <a:ext cx="2457450" cy="14192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9" name="18 Sağ Ok"/>
          <p:cNvSpPr/>
          <p:nvPr/>
        </p:nvSpPr>
        <p:spPr>
          <a:xfrm>
            <a:off x="3143240" y="2000240"/>
            <a:ext cx="571503" cy="500066"/>
          </a:xfrm>
          <a:prstGeom prst="rightArrow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Sağ Ok"/>
          <p:cNvSpPr/>
          <p:nvPr/>
        </p:nvSpPr>
        <p:spPr>
          <a:xfrm>
            <a:off x="3143240" y="4622860"/>
            <a:ext cx="1071570" cy="500066"/>
          </a:xfrm>
          <a:prstGeom prst="rightArrow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643314"/>
            <a:ext cx="26504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285860"/>
            <a:ext cx="1837329" cy="188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1285860"/>
            <a:ext cx="3013600" cy="18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Tamamlayıcılar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Aydınlatmalar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</a:t>
            </a:r>
            <a:r>
              <a:rPr kumimoji="0" lang="tr-TR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9.3</a:t>
            </a: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2000232" y="1643050"/>
            <a:ext cx="5000660" cy="2143140"/>
          </a:xfrm>
          <a:prstGeom prst="rect">
            <a:avLst/>
          </a:prstGeom>
          <a:solidFill>
            <a:schemeClr val="bg1"/>
          </a:solidFill>
          <a:ln w="9525">
            <a:solidFill>
              <a:srgbClr val="AE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2000232" y="3786190"/>
            <a:ext cx="43577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Işıklı Raf; (TAIR … )</a:t>
            </a:r>
          </a:p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 90 ve 120cm genişlik,</a:t>
            </a: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Picture 56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9140" y="2071678"/>
            <a:ext cx="4557438" cy="116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 Katalog 3.1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70" cy="691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3071810"/>
            <a:ext cx="9144000" cy="571504"/>
          </a:xfrm>
        </p:spPr>
        <p:txBody>
          <a:bodyPr>
            <a:noAutofit/>
          </a:bodyPr>
          <a:lstStyle/>
          <a:p>
            <a:r>
              <a:rPr lang="tr-TR" sz="3600" i="1" dirty="0" smtClean="0">
                <a:solidFill>
                  <a:schemeClr val="bg1">
                    <a:lumMod val="85000"/>
                  </a:schemeClr>
                </a:solidFill>
              </a:rPr>
              <a:t>Modeller</a:t>
            </a:r>
            <a:endParaRPr lang="tr-TR" sz="36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Modeller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Model </a:t>
            </a:r>
            <a:r>
              <a:rPr lang="en-US" sz="1800" dirty="0" err="1" smtClean="0"/>
              <a:t>Kod</a:t>
            </a:r>
            <a:r>
              <a:rPr lang="en-US" sz="1800" dirty="0" smtClean="0"/>
              <a:t> S</a:t>
            </a:r>
            <a:r>
              <a:rPr lang="tr-TR" sz="1800" dirty="0" smtClean="0"/>
              <a:t>istemi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9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387" y="1574164"/>
            <a:ext cx="8884769" cy="428372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Modeller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Renk </a:t>
            </a:r>
            <a:r>
              <a:rPr lang="en-US" sz="1800" dirty="0" err="1" smtClean="0"/>
              <a:t>Kod</a:t>
            </a:r>
            <a:r>
              <a:rPr lang="en-US" sz="1800" dirty="0" smtClean="0"/>
              <a:t> S</a:t>
            </a:r>
            <a:r>
              <a:rPr lang="tr-TR" sz="1800" dirty="0" smtClean="0"/>
              <a:t>istemi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8715436" cy="34530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Modül </a:t>
            </a:r>
            <a:r>
              <a:rPr lang="en-US" sz="1800" dirty="0" err="1" smtClean="0"/>
              <a:t>Kod</a:t>
            </a:r>
            <a:r>
              <a:rPr lang="en-US" sz="1800" dirty="0" smtClean="0"/>
              <a:t> S</a:t>
            </a:r>
            <a:r>
              <a:rPr lang="tr-TR" sz="1800" dirty="0" smtClean="0"/>
              <a:t>istemi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2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457462"/>
            <a:ext cx="8943975" cy="26860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0062" y="214291"/>
            <a:ext cx="7772400" cy="357189"/>
          </a:xfrm>
        </p:spPr>
        <p:txBody>
          <a:bodyPr>
            <a:noAutofit/>
          </a:bodyPr>
          <a:lstStyle/>
          <a:p>
            <a:pPr algn="l"/>
            <a:r>
              <a:rPr lang="tr-TR" sz="2400" u="sng" dirty="0" smtClean="0">
                <a:solidFill>
                  <a:srgbClr val="003366"/>
                </a:solidFill>
              </a:rPr>
              <a:t>Modüller</a:t>
            </a:r>
            <a:endParaRPr lang="tr-TR" sz="2400" u="sng" dirty="0">
              <a:solidFill>
                <a:srgbClr val="0033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62" y="642918"/>
            <a:ext cx="6400800" cy="285752"/>
          </a:xfrm>
        </p:spPr>
        <p:txBody>
          <a:bodyPr>
            <a:noAutofit/>
          </a:bodyPr>
          <a:lstStyle/>
          <a:p>
            <a:pPr algn="l"/>
            <a:r>
              <a:rPr lang="tr-TR" sz="1800" dirty="0" smtClean="0"/>
              <a:t>Teknik Katalog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85780" y="214290"/>
            <a:ext cx="214282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58214" y="214290"/>
            <a:ext cx="712800" cy="7143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700" y="214290"/>
            <a:ext cx="723894" cy="7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6531429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2 Alt Başlık"/>
          <p:cNvSpPr txBox="1">
            <a:spLocks/>
          </p:cNvSpPr>
          <p:nvPr/>
        </p:nvSpPr>
        <p:spPr>
          <a:xfrm>
            <a:off x="2743232" y="6561574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214282" y="1357298"/>
          <a:ext cx="8637310" cy="4965322"/>
        </p:xfrm>
        <a:graphic>
          <a:graphicData uri="http://schemas.openxmlformats.org/drawingml/2006/table">
            <a:tbl>
              <a:tblPr/>
              <a:tblGrid>
                <a:gridCol w="2339727"/>
                <a:gridCol w="787198"/>
                <a:gridCol w="218666"/>
                <a:gridCol w="218666"/>
                <a:gridCol w="218666"/>
                <a:gridCol w="218666"/>
                <a:gridCol w="502932"/>
                <a:gridCol w="502932"/>
                <a:gridCol w="502932"/>
                <a:gridCol w="502932"/>
                <a:gridCol w="2623993"/>
              </a:tblGrid>
              <a:tr h="295199">
                <a:tc>
                  <a:txBody>
                    <a:bodyPr/>
                    <a:lstStyle/>
                    <a:p>
                      <a:pPr algn="l" fontAlgn="b"/>
                      <a:r>
                        <a:rPr lang="tr-T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YER DOLAPLARI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8757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KAPAKLI DOLAPLAR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MENTEŞE YÖNÜ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DOLAP EN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DOLAP BOY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DOLAP DERİNLİK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KAPAK ÖLÇÜLERİ 1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KAPAK ÖLÇÜLERİ 2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KAPAK ÖLÇÜLERİ 3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KAPAK ÖLÇÜLERİ 4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AÇIKLAMA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8636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Dolaplar    H 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Tek Kapaklı Dolaplar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600" b="0" i="1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600" b="0" i="1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Y015072B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14,7x71,7 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Yer dolap, 15x72cm (sol)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Y030072B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29,7x71,7 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Yer dolap, 30x72cm (sol)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Y035072B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34,7x71,7 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Yer dolap, 35x72cm (sol)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Y040072B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39,7x71,7 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Yer dolap, 40x72cm (sol)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Y045072B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44,7x71,7 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Yer dolap, 45x72cm (sol)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Y050072B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49,7x71,7 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Yer dolap, 50x72cm (sol)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Y060072B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59,7x71,7 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Yer dolap, 60x72cm (sol)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Y015072B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14,7x71,7 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Yer dolap, 15x72cm (sağ)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Y030072B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29,7x71,7 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Yer dolap, 30x72cm (sağ)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t"/>
                      <a:r>
                        <a:rPr lang="tr-TR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Kapak,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Y035072B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34,7x71,7 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Yer dolap, 35x72cm (sağ)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t"/>
                      <a:r>
                        <a:rPr lang="tr-TR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Seyyar Raf,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Y040072B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39,7x71,7 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Yer dolap, 40x72cm (sağ)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1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*Modül yönü; Sağ (R)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Y045072B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44,7x71,7 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Yer dolap, 45x72cm (sağ)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Y050072B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49,7x71,7 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Yer dolap, 50x72cm (sağ)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Y060072B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59,7x71,7 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Yer dolap, 60x72cm (sağ)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1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1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1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 algn="l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* 45, 50, 60, 70, 80, 90 ve 100cm genişlikteki modüllerde dolap içi LED aydınlatma sistemi uygulanabilir.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1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1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1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000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1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Picture 211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00372"/>
            <a:ext cx="180432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27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1500175"/>
            <a:ext cx="752472" cy="30948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4099</Words>
  <Application>Microsoft Office PowerPoint</Application>
  <PresentationFormat>Ekran Gösterisi (4:3)</PresentationFormat>
  <Paragraphs>1128</Paragraphs>
  <Slides>75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75</vt:i4>
      </vt:variant>
    </vt:vector>
  </HeadingPairs>
  <TitlesOfParts>
    <vt:vector size="76" baseType="lpstr">
      <vt:lpstr>Ofis Teması</vt:lpstr>
      <vt:lpstr>Slayt 1</vt:lpstr>
      <vt:lpstr>Sistem&amp;Teknik Detaylar</vt:lpstr>
      <vt:lpstr>Sistem&amp;Teknik Detaylar</vt:lpstr>
      <vt:lpstr>Sistem&amp;Teknik Detaylar</vt:lpstr>
      <vt:lpstr>Sistem&amp;Teknik Detaylar</vt:lpstr>
      <vt:lpstr>Slayt 6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Modüller</vt:lpstr>
      <vt:lpstr>Slayt 55</vt:lpstr>
      <vt:lpstr>Donanım</vt:lpstr>
      <vt:lpstr>Donanım</vt:lpstr>
      <vt:lpstr>Donanım</vt:lpstr>
      <vt:lpstr>Donanım</vt:lpstr>
      <vt:lpstr>Donanım</vt:lpstr>
      <vt:lpstr>Donanım</vt:lpstr>
      <vt:lpstr>Donanım</vt:lpstr>
      <vt:lpstr>Donanım</vt:lpstr>
      <vt:lpstr>Donanım</vt:lpstr>
      <vt:lpstr>Donanım</vt:lpstr>
      <vt:lpstr>Slayt 66</vt:lpstr>
      <vt:lpstr>Tamamlayıcılar</vt:lpstr>
      <vt:lpstr>Tamamlayıcılar</vt:lpstr>
      <vt:lpstr>Tamamlayıcılar</vt:lpstr>
      <vt:lpstr>Tamamlayıcılar</vt:lpstr>
      <vt:lpstr>Tamamlayıcılar</vt:lpstr>
      <vt:lpstr>Tamamlayıcılar</vt:lpstr>
      <vt:lpstr>Slayt 73</vt:lpstr>
      <vt:lpstr>Modeller</vt:lpstr>
      <vt:lpstr>Modeller</vt:lpstr>
    </vt:vector>
  </TitlesOfParts>
  <Company>mopa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cizim7</dc:creator>
  <cp:lastModifiedBy>cizim7</cp:lastModifiedBy>
  <cp:revision>183</cp:revision>
  <dcterms:created xsi:type="dcterms:W3CDTF">2013-03-04T14:10:13Z</dcterms:created>
  <dcterms:modified xsi:type="dcterms:W3CDTF">2013-03-18T10:18:11Z</dcterms:modified>
</cp:coreProperties>
</file>